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5" r:id="rId3"/>
    <p:sldId id="326" r:id="rId4"/>
    <p:sldId id="268" r:id="rId5"/>
    <p:sldId id="311" r:id="rId6"/>
    <p:sldId id="286" r:id="rId7"/>
    <p:sldId id="292" r:id="rId8"/>
    <p:sldId id="295" r:id="rId9"/>
    <p:sldId id="296" r:id="rId10"/>
    <p:sldId id="298" r:id="rId11"/>
    <p:sldId id="299" r:id="rId12"/>
    <p:sldId id="300" r:id="rId13"/>
    <p:sldId id="301" r:id="rId14"/>
    <p:sldId id="302" r:id="rId15"/>
    <p:sldId id="303" r:id="rId16"/>
    <p:sldId id="304" r:id="rId17"/>
    <p:sldId id="305" r:id="rId18"/>
    <p:sldId id="306" r:id="rId19"/>
    <p:sldId id="324" r:id="rId20"/>
    <p:sldId id="307" r:id="rId21"/>
    <p:sldId id="323" r:id="rId22"/>
    <p:sldId id="309" r:id="rId23"/>
    <p:sldId id="313" r:id="rId24"/>
    <p:sldId id="314" r:id="rId25"/>
    <p:sldId id="315" r:id="rId26"/>
    <p:sldId id="317" r:id="rId27"/>
    <p:sldId id="322" r:id="rId28"/>
    <p:sldId id="318" r:id="rId29"/>
    <p:sldId id="319" r:id="rId30"/>
    <p:sldId id="320" r:id="rId31"/>
    <p:sldId id="321" r:id="rId32"/>
    <p:sldId id="262" r:id="rId3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3C35"/>
    <a:srgbClr val="FF6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EE7269-F9E4-4D4E-B76D-DDDF43A134F7}" type="doc">
      <dgm:prSet loTypeId="urn:microsoft.com/office/officeart/2005/8/layout/radial1" loCatId="cycle" qsTypeId="urn:microsoft.com/office/officeart/2005/8/quickstyle/simple1" qsCatId="simple" csTypeId="urn:microsoft.com/office/officeart/2005/8/colors/accent6_2" csCatId="accent6" phldr="1"/>
      <dgm:spPr/>
      <dgm:t>
        <a:bodyPr/>
        <a:lstStyle/>
        <a:p>
          <a:endParaRPr lang="zh-CN" altLang="en-US"/>
        </a:p>
      </dgm:t>
    </dgm:pt>
    <dgm:pt modelId="{2175AE22-6805-4717-A527-BBC974DC44FF}">
      <dgm:prSet phldrT="[文本]" custT="1"/>
      <dgm:spPr/>
      <dgm:t>
        <a:bodyPr/>
        <a:lstStyle/>
        <a:p>
          <a:r>
            <a:rPr lang="zh-CN" altLang="en-US" sz="1600" dirty="0">
              <a:latin typeface="微软雅黑" pitchFamily="34" charset="-122"/>
              <a:ea typeface="微软雅黑" pitchFamily="34" charset="-122"/>
            </a:rPr>
            <a:t>高新技术企业认定条件</a:t>
          </a:r>
        </a:p>
      </dgm:t>
    </dgm:pt>
    <dgm:pt modelId="{6FDA39D8-45FF-42A1-97CA-F03099F128B3}" type="parTrans" cxnId="{512945BE-D3A5-433F-AD09-C97B49CB2306}">
      <dgm:prSet/>
      <dgm:spPr/>
      <dgm:t>
        <a:bodyPr/>
        <a:lstStyle/>
        <a:p>
          <a:endParaRPr lang="zh-CN" altLang="en-US"/>
        </a:p>
      </dgm:t>
    </dgm:pt>
    <dgm:pt modelId="{334F9B1F-1525-4C25-AF0F-A1C5A9F6287D}" type="sibTrans" cxnId="{512945BE-D3A5-433F-AD09-C97B49CB2306}">
      <dgm:prSet/>
      <dgm:spPr/>
      <dgm:t>
        <a:bodyPr/>
        <a:lstStyle/>
        <a:p>
          <a:endParaRPr lang="zh-CN" altLang="en-US"/>
        </a:p>
      </dgm:t>
    </dgm:pt>
    <dgm:pt modelId="{359BE18E-EE59-46A2-93AC-C0E632AA7D29}">
      <dgm:prSet phldrT="[文本]" custT="1"/>
      <dgm:spPr/>
      <dgm:t>
        <a:bodyPr/>
        <a:lstStyle/>
        <a:p>
          <a:r>
            <a:rPr lang="en-US" altLang="zh-CN" sz="1600" dirty="0">
              <a:latin typeface="微软雅黑" pitchFamily="34" charset="-122"/>
              <a:ea typeface="微软雅黑" pitchFamily="34" charset="-122"/>
            </a:rPr>
            <a:t>1</a:t>
          </a:r>
          <a:r>
            <a:rPr lang="zh-CN" altLang="en-US" sz="1600" dirty="0">
              <a:latin typeface="微软雅黑" pitchFamily="34" charset="-122"/>
              <a:ea typeface="微软雅黑" pitchFamily="34" charset="-122"/>
            </a:rPr>
            <a:t>、成立时间</a:t>
          </a:r>
        </a:p>
      </dgm:t>
    </dgm:pt>
    <dgm:pt modelId="{4C9C77A8-56F8-4B25-A84C-07E22CE4D458}" type="parTrans" cxnId="{F297EFCC-86B2-42D5-9DDD-5EF419145040}">
      <dgm:prSet custT="1"/>
      <dgm:spPr/>
      <dgm:t>
        <a:bodyPr/>
        <a:lstStyle/>
        <a:p>
          <a:endParaRPr lang="zh-CN" altLang="en-US" sz="1600">
            <a:latin typeface="微软雅黑" pitchFamily="34" charset="-122"/>
            <a:ea typeface="微软雅黑" pitchFamily="34" charset="-122"/>
          </a:endParaRPr>
        </a:p>
      </dgm:t>
    </dgm:pt>
    <dgm:pt modelId="{B1868ACA-76AD-4A7E-8CD0-D9B2850033EF}" type="sibTrans" cxnId="{F297EFCC-86B2-42D5-9DDD-5EF419145040}">
      <dgm:prSet/>
      <dgm:spPr/>
      <dgm:t>
        <a:bodyPr/>
        <a:lstStyle/>
        <a:p>
          <a:endParaRPr lang="zh-CN" altLang="en-US"/>
        </a:p>
      </dgm:t>
    </dgm:pt>
    <dgm:pt modelId="{8732F7F4-EDB7-4FEE-86AF-FB2CA1251047}">
      <dgm:prSet phldrT="[文本]" custT="1"/>
      <dgm:spPr/>
      <dgm:t>
        <a:bodyPr/>
        <a:lstStyle/>
        <a:p>
          <a:r>
            <a:rPr lang="en-US" altLang="zh-CN" sz="1600" dirty="0">
              <a:latin typeface="微软雅黑" pitchFamily="34" charset="-122"/>
              <a:ea typeface="微软雅黑" pitchFamily="34" charset="-122"/>
            </a:rPr>
            <a:t>2</a:t>
          </a:r>
          <a:r>
            <a:rPr lang="zh-CN" altLang="en-US" sz="1600" dirty="0">
              <a:latin typeface="微软雅黑" pitchFamily="34" charset="-122"/>
              <a:ea typeface="微软雅黑" pitchFamily="34" charset="-122"/>
            </a:rPr>
            <a:t>、知识产权</a:t>
          </a:r>
        </a:p>
      </dgm:t>
    </dgm:pt>
    <dgm:pt modelId="{58A44043-5B0E-44C8-B056-76BB232336DE}" type="parTrans" cxnId="{8C4A3C10-AB35-4468-877F-56655C0F8417}">
      <dgm:prSet custT="1"/>
      <dgm:spPr/>
      <dgm:t>
        <a:bodyPr/>
        <a:lstStyle/>
        <a:p>
          <a:endParaRPr lang="zh-CN" altLang="en-US" sz="1600">
            <a:latin typeface="微软雅黑" pitchFamily="34" charset="-122"/>
            <a:ea typeface="微软雅黑" pitchFamily="34" charset="-122"/>
          </a:endParaRPr>
        </a:p>
      </dgm:t>
    </dgm:pt>
    <dgm:pt modelId="{A99F2798-E193-4EE6-9F67-B29CD8C2FAE4}" type="sibTrans" cxnId="{8C4A3C10-AB35-4468-877F-56655C0F8417}">
      <dgm:prSet/>
      <dgm:spPr/>
      <dgm:t>
        <a:bodyPr/>
        <a:lstStyle/>
        <a:p>
          <a:endParaRPr lang="zh-CN" altLang="en-US"/>
        </a:p>
      </dgm:t>
    </dgm:pt>
    <dgm:pt modelId="{DD535681-2FC0-4BB7-9A8E-043EC8BC3A62}">
      <dgm:prSet phldrT="[文本]" custT="1"/>
      <dgm:spPr/>
      <dgm:t>
        <a:bodyPr/>
        <a:lstStyle/>
        <a:p>
          <a:r>
            <a:rPr lang="en-US" altLang="zh-CN" sz="1600" dirty="0">
              <a:latin typeface="微软雅黑" pitchFamily="34" charset="-122"/>
              <a:ea typeface="微软雅黑" pitchFamily="34" charset="-122"/>
            </a:rPr>
            <a:t>3</a:t>
          </a:r>
          <a:r>
            <a:rPr lang="zh-CN" altLang="en-US" sz="1600" dirty="0">
              <a:latin typeface="微软雅黑" pitchFamily="34" charset="-122"/>
              <a:ea typeface="微软雅黑" pitchFamily="34" charset="-122"/>
            </a:rPr>
            <a:t>、技术领域</a:t>
          </a:r>
        </a:p>
      </dgm:t>
    </dgm:pt>
    <dgm:pt modelId="{DD86541F-087C-4A6A-ADA9-DB44370E7B7E}" type="parTrans" cxnId="{B6863FA4-F930-422E-B14D-EF39BFC4943D}">
      <dgm:prSet custT="1"/>
      <dgm:spPr/>
      <dgm:t>
        <a:bodyPr/>
        <a:lstStyle/>
        <a:p>
          <a:endParaRPr lang="zh-CN" altLang="en-US" sz="1600">
            <a:latin typeface="微软雅黑" pitchFamily="34" charset="-122"/>
            <a:ea typeface="微软雅黑" pitchFamily="34" charset="-122"/>
          </a:endParaRPr>
        </a:p>
      </dgm:t>
    </dgm:pt>
    <dgm:pt modelId="{F583E9C6-33BA-477B-9FEC-EE07D7649523}" type="sibTrans" cxnId="{B6863FA4-F930-422E-B14D-EF39BFC4943D}">
      <dgm:prSet/>
      <dgm:spPr/>
      <dgm:t>
        <a:bodyPr/>
        <a:lstStyle/>
        <a:p>
          <a:endParaRPr lang="zh-CN" altLang="en-US"/>
        </a:p>
      </dgm:t>
    </dgm:pt>
    <dgm:pt modelId="{5F74BADC-A148-47F8-A252-99CDB41591C6}">
      <dgm:prSet custT="1"/>
      <dgm:spPr/>
      <dgm:t>
        <a:bodyPr anchor="ctr" anchorCtr="1"/>
        <a:lstStyle/>
        <a:p>
          <a:pPr marL="0" marR="0" indent="0" defTabSz="914400" eaLnBrk="1" fontAlgn="auto" latinLnBrk="0" hangingPunct="1">
            <a:lnSpc>
              <a:spcPct val="100000"/>
            </a:lnSpc>
            <a:spcBef>
              <a:spcPts val="0"/>
            </a:spcBef>
            <a:spcAft>
              <a:spcPts val="0"/>
            </a:spcAft>
            <a:buClrTx/>
            <a:buSzTx/>
            <a:buFontTx/>
            <a:buNone/>
            <a:tabLst/>
            <a:defRPr/>
          </a:pPr>
          <a:endParaRPr lang="en-US" altLang="zh-CN" sz="1600" dirty="0">
            <a:latin typeface="微软雅黑" pitchFamily="34" charset="-122"/>
            <a:ea typeface="微软雅黑" pitchFamily="34" charset="-122"/>
          </a:endParaRPr>
        </a:p>
        <a:p>
          <a:pPr marL="0" marR="0" indent="0" defTabSz="914400" eaLnBrk="1" fontAlgn="auto" latinLnBrk="0" hangingPunct="1">
            <a:lnSpc>
              <a:spcPct val="100000"/>
            </a:lnSpc>
            <a:spcBef>
              <a:spcPts val="0"/>
            </a:spcBef>
            <a:spcAft>
              <a:spcPts val="0"/>
            </a:spcAft>
            <a:buClrTx/>
            <a:buSzTx/>
            <a:buFontTx/>
            <a:buNone/>
            <a:tabLst/>
            <a:defRPr/>
          </a:pPr>
          <a:r>
            <a:rPr lang="en-US" altLang="zh-CN" sz="1600" dirty="0">
              <a:latin typeface="微软雅黑" pitchFamily="34" charset="-122"/>
              <a:ea typeface="微软雅黑" pitchFamily="34" charset="-122"/>
            </a:rPr>
            <a:t>4</a:t>
          </a:r>
          <a:r>
            <a:rPr lang="zh-CN" altLang="en-US" sz="1600" dirty="0">
              <a:latin typeface="微软雅黑" pitchFamily="34" charset="-122"/>
              <a:ea typeface="微软雅黑" pitchFamily="34" charset="-122"/>
            </a:rPr>
            <a:t>、高新技术产品收入</a:t>
          </a:r>
        </a:p>
        <a:p>
          <a:pPr defTabSz="577850">
            <a:lnSpc>
              <a:spcPct val="90000"/>
            </a:lnSpc>
            <a:spcBef>
              <a:spcPct val="0"/>
            </a:spcBef>
            <a:spcAft>
              <a:spcPct val="35000"/>
            </a:spcAft>
          </a:pPr>
          <a:endParaRPr lang="zh-CN" altLang="en-US" sz="1600" dirty="0">
            <a:latin typeface="微软雅黑" pitchFamily="34" charset="-122"/>
            <a:ea typeface="微软雅黑" pitchFamily="34" charset="-122"/>
          </a:endParaRPr>
        </a:p>
      </dgm:t>
    </dgm:pt>
    <dgm:pt modelId="{25C2271B-BBFD-4F73-938F-79D146FD6916}" type="parTrans" cxnId="{0373B715-BA7C-44E5-BCC5-E82C0E21B0D9}">
      <dgm:prSet custT="1"/>
      <dgm:spPr/>
      <dgm:t>
        <a:bodyPr/>
        <a:lstStyle/>
        <a:p>
          <a:endParaRPr lang="zh-CN" altLang="en-US" sz="1600">
            <a:latin typeface="微软雅黑" pitchFamily="34" charset="-122"/>
            <a:ea typeface="微软雅黑" pitchFamily="34" charset="-122"/>
          </a:endParaRPr>
        </a:p>
      </dgm:t>
    </dgm:pt>
    <dgm:pt modelId="{43ADD5CE-B947-41E4-81B7-F32496769E0D}" type="sibTrans" cxnId="{0373B715-BA7C-44E5-BCC5-E82C0E21B0D9}">
      <dgm:prSet/>
      <dgm:spPr/>
      <dgm:t>
        <a:bodyPr/>
        <a:lstStyle/>
        <a:p>
          <a:endParaRPr lang="zh-CN" altLang="en-US"/>
        </a:p>
      </dgm:t>
    </dgm:pt>
    <dgm:pt modelId="{183EDF77-ECB1-46A2-A8CA-3757F45840C3}">
      <dgm:prSet custT="1"/>
      <dgm:spPr/>
      <dgm:t>
        <a:bodyPr/>
        <a:lstStyle/>
        <a:p>
          <a:r>
            <a:rPr lang="en-US" altLang="zh-CN" sz="1600" dirty="0">
              <a:latin typeface="微软雅黑" pitchFamily="34" charset="-122"/>
              <a:ea typeface="微软雅黑" pitchFamily="34" charset="-122"/>
            </a:rPr>
            <a:t>5</a:t>
          </a:r>
          <a:r>
            <a:rPr lang="zh-CN" altLang="en-US" sz="1600" dirty="0">
              <a:latin typeface="微软雅黑" pitchFamily="34" charset="-122"/>
              <a:ea typeface="微软雅黑" pitchFamily="34" charset="-122"/>
            </a:rPr>
            <a:t>、研发费用</a:t>
          </a:r>
        </a:p>
      </dgm:t>
    </dgm:pt>
    <dgm:pt modelId="{3AD35704-0595-4DAE-BE97-86E0430DC491}" type="parTrans" cxnId="{8B63FEDB-A10F-48BB-A504-49BDE14DFC88}">
      <dgm:prSet custT="1"/>
      <dgm:spPr/>
      <dgm:t>
        <a:bodyPr/>
        <a:lstStyle/>
        <a:p>
          <a:endParaRPr lang="zh-CN" altLang="en-US" sz="1600">
            <a:latin typeface="微软雅黑" pitchFamily="34" charset="-122"/>
            <a:ea typeface="微软雅黑" pitchFamily="34" charset="-122"/>
          </a:endParaRPr>
        </a:p>
      </dgm:t>
    </dgm:pt>
    <dgm:pt modelId="{36922F5E-B64B-400E-85D0-4E6EF641C9FE}" type="sibTrans" cxnId="{8B63FEDB-A10F-48BB-A504-49BDE14DFC88}">
      <dgm:prSet/>
      <dgm:spPr/>
      <dgm:t>
        <a:bodyPr/>
        <a:lstStyle/>
        <a:p>
          <a:endParaRPr lang="zh-CN" altLang="en-US"/>
        </a:p>
      </dgm:t>
    </dgm:pt>
    <dgm:pt modelId="{07CCB884-BE9F-435F-9589-2B8E1EEEC986}">
      <dgm:prSet custT="1"/>
      <dgm:spPr/>
      <dgm:t>
        <a:bodyPr/>
        <a:lstStyle/>
        <a:p>
          <a:r>
            <a:rPr lang="en-US" altLang="zh-CN" sz="1600" dirty="0">
              <a:latin typeface="微软雅黑" pitchFamily="34" charset="-122"/>
              <a:ea typeface="微软雅黑" pitchFamily="34" charset="-122"/>
            </a:rPr>
            <a:t>6</a:t>
          </a:r>
          <a:r>
            <a:rPr lang="zh-CN" altLang="en-US" sz="1600" dirty="0">
              <a:latin typeface="微软雅黑" pitchFamily="34" charset="-122"/>
              <a:ea typeface="微软雅黑" pitchFamily="34" charset="-122"/>
            </a:rPr>
            <a:t>、科技人员</a:t>
          </a:r>
        </a:p>
      </dgm:t>
    </dgm:pt>
    <dgm:pt modelId="{A21EBD45-F92D-4869-B7AE-E9BE958F179A}" type="parTrans" cxnId="{49F45664-3732-48D3-A2FB-33190D3B57A6}">
      <dgm:prSet custT="1"/>
      <dgm:spPr/>
      <dgm:t>
        <a:bodyPr/>
        <a:lstStyle/>
        <a:p>
          <a:endParaRPr lang="zh-CN" altLang="en-US" sz="1600">
            <a:latin typeface="微软雅黑" pitchFamily="34" charset="-122"/>
            <a:ea typeface="微软雅黑" pitchFamily="34" charset="-122"/>
          </a:endParaRPr>
        </a:p>
      </dgm:t>
    </dgm:pt>
    <dgm:pt modelId="{82F8BCA2-E073-4FA0-8A21-15A75BFC0EAA}" type="sibTrans" cxnId="{49F45664-3732-48D3-A2FB-33190D3B57A6}">
      <dgm:prSet/>
      <dgm:spPr/>
      <dgm:t>
        <a:bodyPr/>
        <a:lstStyle/>
        <a:p>
          <a:endParaRPr lang="zh-CN" altLang="en-US"/>
        </a:p>
      </dgm:t>
    </dgm:pt>
    <dgm:pt modelId="{6C122027-CABF-4C0C-971E-C5C1110F94D3}">
      <dgm:prSet custT="1"/>
      <dgm:spPr/>
      <dgm:t>
        <a:bodyPr/>
        <a:lstStyle/>
        <a:p>
          <a:r>
            <a:rPr lang="en-US" altLang="zh-CN" sz="1600" dirty="0">
              <a:latin typeface="微软雅黑" pitchFamily="34" charset="-122"/>
              <a:ea typeface="微软雅黑" pitchFamily="34" charset="-122"/>
            </a:rPr>
            <a:t>7</a:t>
          </a:r>
          <a:r>
            <a:rPr lang="zh-CN" altLang="en-US" sz="1600" dirty="0">
              <a:latin typeface="微软雅黑" pitchFamily="34" charset="-122"/>
              <a:ea typeface="微软雅黑" pitchFamily="34" charset="-122"/>
            </a:rPr>
            <a:t>、创新能力</a:t>
          </a:r>
        </a:p>
      </dgm:t>
    </dgm:pt>
    <dgm:pt modelId="{F80591B9-5A99-4F78-8007-04CD60DA19C9}" type="parTrans" cxnId="{D18C3135-956A-4030-AB63-2CCAF36091E7}">
      <dgm:prSet custT="1"/>
      <dgm:spPr/>
      <dgm:t>
        <a:bodyPr/>
        <a:lstStyle/>
        <a:p>
          <a:endParaRPr lang="zh-CN" altLang="en-US" sz="1600">
            <a:latin typeface="微软雅黑" pitchFamily="34" charset="-122"/>
            <a:ea typeface="微软雅黑" pitchFamily="34" charset="-122"/>
          </a:endParaRPr>
        </a:p>
      </dgm:t>
    </dgm:pt>
    <dgm:pt modelId="{11F220A7-EE84-4CF1-9035-50DA175713A3}" type="sibTrans" cxnId="{D18C3135-956A-4030-AB63-2CCAF36091E7}">
      <dgm:prSet/>
      <dgm:spPr/>
      <dgm:t>
        <a:bodyPr/>
        <a:lstStyle/>
        <a:p>
          <a:endParaRPr lang="zh-CN" altLang="en-US"/>
        </a:p>
      </dgm:t>
    </dgm:pt>
    <dgm:pt modelId="{D7C7C194-064D-4BB9-A3C8-A40989AB2743}">
      <dgm:prSet custT="1"/>
      <dgm:spPr/>
      <dgm:t>
        <a:bodyPr/>
        <a:lstStyle/>
        <a:p>
          <a:r>
            <a:rPr lang="en-US" altLang="zh-CN" sz="1600" dirty="0">
              <a:latin typeface="微软雅黑" pitchFamily="34" charset="-122"/>
              <a:ea typeface="微软雅黑" pitchFamily="34" charset="-122"/>
            </a:rPr>
            <a:t>8</a:t>
          </a:r>
          <a:r>
            <a:rPr lang="zh-CN" altLang="en-US" sz="1600" dirty="0">
              <a:latin typeface="微软雅黑" pitchFamily="34" charset="-122"/>
              <a:ea typeface="微软雅黑" pitchFamily="34" charset="-122"/>
            </a:rPr>
            <a:t>、违法行为</a:t>
          </a:r>
        </a:p>
      </dgm:t>
    </dgm:pt>
    <dgm:pt modelId="{6F51D6BF-8D2D-4B9D-A3AE-C2E1FB85B999}" type="parTrans" cxnId="{C2A11CFF-EE9E-49F0-A0AA-0B20A0205E0E}">
      <dgm:prSet custT="1"/>
      <dgm:spPr/>
      <dgm:t>
        <a:bodyPr/>
        <a:lstStyle/>
        <a:p>
          <a:endParaRPr lang="zh-CN" altLang="en-US" sz="1600">
            <a:latin typeface="微软雅黑" pitchFamily="34" charset="-122"/>
            <a:ea typeface="微软雅黑" pitchFamily="34" charset="-122"/>
          </a:endParaRPr>
        </a:p>
      </dgm:t>
    </dgm:pt>
    <dgm:pt modelId="{B1267FC1-7F4B-4C6B-8D41-BEBE52A4B056}" type="sibTrans" cxnId="{C2A11CFF-EE9E-49F0-A0AA-0B20A0205E0E}">
      <dgm:prSet/>
      <dgm:spPr/>
      <dgm:t>
        <a:bodyPr/>
        <a:lstStyle/>
        <a:p>
          <a:endParaRPr lang="zh-CN" altLang="en-US"/>
        </a:p>
      </dgm:t>
    </dgm:pt>
    <dgm:pt modelId="{493CBC75-87F0-4A1F-B24A-06E1FF37AF48}" type="pres">
      <dgm:prSet presAssocID="{E4EE7269-F9E4-4D4E-B76D-DDDF43A134F7}" presName="cycle" presStyleCnt="0">
        <dgm:presLayoutVars>
          <dgm:chMax val="1"/>
          <dgm:dir/>
          <dgm:animLvl val="ctr"/>
          <dgm:resizeHandles val="exact"/>
        </dgm:presLayoutVars>
      </dgm:prSet>
      <dgm:spPr/>
    </dgm:pt>
    <dgm:pt modelId="{86D9E51C-EB57-4120-9069-E26B8C675069}" type="pres">
      <dgm:prSet presAssocID="{2175AE22-6805-4717-A527-BBC974DC44FF}" presName="centerShape" presStyleLbl="node0" presStyleIdx="0" presStyleCnt="1"/>
      <dgm:spPr/>
    </dgm:pt>
    <dgm:pt modelId="{737F0F53-16A1-4DAC-BDE8-6AE67E8E3544}" type="pres">
      <dgm:prSet presAssocID="{4C9C77A8-56F8-4B25-A84C-07E22CE4D458}" presName="Name9" presStyleLbl="parChTrans1D2" presStyleIdx="0" presStyleCnt="8"/>
      <dgm:spPr/>
    </dgm:pt>
    <dgm:pt modelId="{F09C563B-9FC3-4500-A04E-1BC6CEE8DDE0}" type="pres">
      <dgm:prSet presAssocID="{4C9C77A8-56F8-4B25-A84C-07E22CE4D458}" presName="connTx" presStyleLbl="parChTrans1D2" presStyleIdx="0" presStyleCnt="8"/>
      <dgm:spPr/>
    </dgm:pt>
    <dgm:pt modelId="{2DB5873D-8EF1-4E9C-813B-A0D93268BF30}" type="pres">
      <dgm:prSet presAssocID="{359BE18E-EE59-46A2-93AC-C0E632AA7D29}" presName="node" presStyleLbl="node1" presStyleIdx="0" presStyleCnt="8">
        <dgm:presLayoutVars>
          <dgm:bulletEnabled val="1"/>
        </dgm:presLayoutVars>
      </dgm:prSet>
      <dgm:spPr/>
    </dgm:pt>
    <dgm:pt modelId="{9B0F90BA-5920-4736-A522-B91A6BE126D5}" type="pres">
      <dgm:prSet presAssocID="{58A44043-5B0E-44C8-B056-76BB232336DE}" presName="Name9" presStyleLbl="parChTrans1D2" presStyleIdx="1" presStyleCnt="8"/>
      <dgm:spPr/>
    </dgm:pt>
    <dgm:pt modelId="{1BBF4C74-FA23-467A-93D6-5930B3948CF9}" type="pres">
      <dgm:prSet presAssocID="{58A44043-5B0E-44C8-B056-76BB232336DE}" presName="connTx" presStyleLbl="parChTrans1D2" presStyleIdx="1" presStyleCnt="8"/>
      <dgm:spPr/>
    </dgm:pt>
    <dgm:pt modelId="{1DAFA689-B6C4-4687-990B-EA7E875E5888}" type="pres">
      <dgm:prSet presAssocID="{8732F7F4-EDB7-4FEE-86AF-FB2CA1251047}" presName="node" presStyleLbl="node1" presStyleIdx="1" presStyleCnt="8">
        <dgm:presLayoutVars>
          <dgm:bulletEnabled val="1"/>
        </dgm:presLayoutVars>
      </dgm:prSet>
      <dgm:spPr/>
    </dgm:pt>
    <dgm:pt modelId="{006D2F95-4AEF-4CEA-9C4D-3E5FC5E962C4}" type="pres">
      <dgm:prSet presAssocID="{DD86541F-087C-4A6A-ADA9-DB44370E7B7E}" presName="Name9" presStyleLbl="parChTrans1D2" presStyleIdx="2" presStyleCnt="8"/>
      <dgm:spPr/>
    </dgm:pt>
    <dgm:pt modelId="{7C2C66ED-37E5-4595-8FD8-DC10DE310E95}" type="pres">
      <dgm:prSet presAssocID="{DD86541F-087C-4A6A-ADA9-DB44370E7B7E}" presName="connTx" presStyleLbl="parChTrans1D2" presStyleIdx="2" presStyleCnt="8"/>
      <dgm:spPr/>
    </dgm:pt>
    <dgm:pt modelId="{BBF6D56E-F5C5-4CCD-84BD-D87E1CC91A19}" type="pres">
      <dgm:prSet presAssocID="{DD535681-2FC0-4BB7-9A8E-043EC8BC3A62}" presName="node" presStyleLbl="node1" presStyleIdx="2" presStyleCnt="8">
        <dgm:presLayoutVars>
          <dgm:bulletEnabled val="1"/>
        </dgm:presLayoutVars>
      </dgm:prSet>
      <dgm:spPr/>
    </dgm:pt>
    <dgm:pt modelId="{98C87616-603B-424E-8094-EFE5C5AFF88B}" type="pres">
      <dgm:prSet presAssocID="{25C2271B-BBFD-4F73-938F-79D146FD6916}" presName="Name9" presStyleLbl="parChTrans1D2" presStyleIdx="3" presStyleCnt="8"/>
      <dgm:spPr/>
    </dgm:pt>
    <dgm:pt modelId="{D844ECA9-8FDA-49CB-A44C-9D7C0DB45451}" type="pres">
      <dgm:prSet presAssocID="{25C2271B-BBFD-4F73-938F-79D146FD6916}" presName="connTx" presStyleLbl="parChTrans1D2" presStyleIdx="3" presStyleCnt="8"/>
      <dgm:spPr/>
    </dgm:pt>
    <dgm:pt modelId="{B74342CD-97AB-4FCD-9259-83DC2E0BD20C}" type="pres">
      <dgm:prSet presAssocID="{5F74BADC-A148-47F8-A252-99CDB41591C6}" presName="node" presStyleLbl="node1" presStyleIdx="3" presStyleCnt="8" custRadScaleRad="101892" custRadScaleInc="-946">
        <dgm:presLayoutVars>
          <dgm:bulletEnabled val="1"/>
        </dgm:presLayoutVars>
      </dgm:prSet>
      <dgm:spPr/>
    </dgm:pt>
    <dgm:pt modelId="{15F1689D-B4ED-4B75-AB2D-DBD5F08F46AD}" type="pres">
      <dgm:prSet presAssocID="{3AD35704-0595-4DAE-BE97-86E0430DC491}" presName="Name9" presStyleLbl="parChTrans1D2" presStyleIdx="4" presStyleCnt="8"/>
      <dgm:spPr/>
    </dgm:pt>
    <dgm:pt modelId="{563C7BFB-69A7-48A0-A80E-E7CF20443FD3}" type="pres">
      <dgm:prSet presAssocID="{3AD35704-0595-4DAE-BE97-86E0430DC491}" presName="connTx" presStyleLbl="parChTrans1D2" presStyleIdx="4" presStyleCnt="8"/>
      <dgm:spPr/>
    </dgm:pt>
    <dgm:pt modelId="{FEAEB0F6-D5D4-4FA1-AED7-B13AFFE918D7}" type="pres">
      <dgm:prSet presAssocID="{183EDF77-ECB1-46A2-A8CA-3757F45840C3}" presName="node" presStyleLbl="node1" presStyleIdx="4" presStyleCnt="8">
        <dgm:presLayoutVars>
          <dgm:bulletEnabled val="1"/>
        </dgm:presLayoutVars>
      </dgm:prSet>
      <dgm:spPr/>
    </dgm:pt>
    <dgm:pt modelId="{999F9D05-8888-48F1-937D-4558E8065D29}" type="pres">
      <dgm:prSet presAssocID="{A21EBD45-F92D-4869-B7AE-E9BE958F179A}" presName="Name9" presStyleLbl="parChTrans1D2" presStyleIdx="5" presStyleCnt="8"/>
      <dgm:spPr/>
    </dgm:pt>
    <dgm:pt modelId="{092C3516-2DB8-4147-99E0-F191C7023C77}" type="pres">
      <dgm:prSet presAssocID="{A21EBD45-F92D-4869-B7AE-E9BE958F179A}" presName="connTx" presStyleLbl="parChTrans1D2" presStyleIdx="5" presStyleCnt="8"/>
      <dgm:spPr/>
    </dgm:pt>
    <dgm:pt modelId="{17EA3DE5-14BE-4EDA-AF74-7E9F6540E7F1}" type="pres">
      <dgm:prSet presAssocID="{07CCB884-BE9F-435F-9589-2B8E1EEEC986}" presName="node" presStyleLbl="node1" presStyleIdx="5" presStyleCnt="8">
        <dgm:presLayoutVars>
          <dgm:bulletEnabled val="1"/>
        </dgm:presLayoutVars>
      </dgm:prSet>
      <dgm:spPr/>
    </dgm:pt>
    <dgm:pt modelId="{CB1D1AC4-AAA4-4752-A969-B5392B6D9B02}" type="pres">
      <dgm:prSet presAssocID="{F80591B9-5A99-4F78-8007-04CD60DA19C9}" presName="Name9" presStyleLbl="parChTrans1D2" presStyleIdx="6" presStyleCnt="8"/>
      <dgm:spPr/>
    </dgm:pt>
    <dgm:pt modelId="{D65B194C-4F12-4297-A65C-225C01EBE611}" type="pres">
      <dgm:prSet presAssocID="{F80591B9-5A99-4F78-8007-04CD60DA19C9}" presName="connTx" presStyleLbl="parChTrans1D2" presStyleIdx="6" presStyleCnt="8"/>
      <dgm:spPr/>
    </dgm:pt>
    <dgm:pt modelId="{F9DED2D2-650A-4083-A1E4-59C4CCD83337}" type="pres">
      <dgm:prSet presAssocID="{6C122027-CABF-4C0C-971E-C5C1110F94D3}" presName="node" presStyleLbl="node1" presStyleIdx="6" presStyleCnt="8">
        <dgm:presLayoutVars>
          <dgm:bulletEnabled val="1"/>
        </dgm:presLayoutVars>
      </dgm:prSet>
      <dgm:spPr/>
    </dgm:pt>
    <dgm:pt modelId="{3650235D-FF0E-48C1-A0E8-1A61A5A74C2E}" type="pres">
      <dgm:prSet presAssocID="{6F51D6BF-8D2D-4B9D-A3AE-C2E1FB85B999}" presName="Name9" presStyleLbl="parChTrans1D2" presStyleIdx="7" presStyleCnt="8"/>
      <dgm:spPr/>
    </dgm:pt>
    <dgm:pt modelId="{DEBFBACB-12D9-4815-AD6F-5DAA8B136DE2}" type="pres">
      <dgm:prSet presAssocID="{6F51D6BF-8D2D-4B9D-A3AE-C2E1FB85B999}" presName="connTx" presStyleLbl="parChTrans1D2" presStyleIdx="7" presStyleCnt="8"/>
      <dgm:spPr/>
    </dgm:pt>
    <dgm:pt modelId="{DBCA8C0C-7214-4853-B3DA-3498E6018014}" type="pres">
      <dgm:prSet presAssocID="{D7C7C194-064D-4BB9-A3C8-A40989AB2743}" presName="node" presStyleLbl="node1" presStyleIdx="7" presStyleCnt="8" custRadScaleRad="99244">
        <dgm:presLayoutVars>
          <dgm:bulletEnabled val="1"/>
        </dgm:presLayoutVars>
      </dgm:prSet>
      <dgm:spPr/>
    </dgm:pt>
  </dgm:ptLst>
  <dgm:cxnLst>
    <dgm:cxn modelId="{8C4A3C10-AB35-4468-877F-56655C0F8417}" srcId="{2175AE22-6805-4717-A527-BBC974DC44FF}" destId="{8732F7F4-EDB7-4FEE-86AF-FB2CA1251047}" srcOrd="1" destOrd="0" parTransId="{58A44043-5B0E-44C8-B056-76BB232336DE}" sibTransId="{A99F2798-E193-4EE6-9F67-B29CD8C2FAE4}"/>
    <dgm:cxn modelId="{F4514710-A283-42E7-8207-2930807BB470}" type="presOf" srcId="{E4EE7269-F9E4-4D4E-B76D-DDDF43A134F7}" destId="{493CBC75-87F0-4A1F-B24A-06E1FF37AF48}" srcOrd="0" destOrd="0" presId="urn:microsoft.com/office/officeart/2005/8/layout/radial1"/>
    <dgm:cxn modelId="{0373B715-BA7C-44E5-BCC5-E82C0E21B0D9}" srcId="{2175AE22-6805-4717-A527-BBC974DC44FF}" destId="{5F74BADC-A148-47F8-A252-99CDB41591C6}" srcOrd="3" destOrd="0" parTransId="{25C2271B-BBFD-4F73-938F-79D146FD6916}" sibTransId="{43ADD5CE-B947-41E4-81B7-F32496769E0D}"/>
    <dgm:cxn modelId="{49FA211C-DCCD-4893-AB1F-98895E11EF9A}" type="presOf" srcId="{6F51D6BF-8D2D-4B9D-A3AE-C2E1FB85B999}" destId="{DEBFBACB-12D9-4815-AD6F-5DAA8B136DE2}" srcOrd="1" destOrd="0" presId="urn:microsoft.com/office/officeart/2005/8/layout/radial1"/>
    <dgm:cxn modelId="{80A13D26-AA05-47A5-A55D-2E247EAB5617}" type="presOf" srcId="{D7C7C194-064D-4BB9-A3C8-A40989AB2743}" destId="{DBCA8C0C-7214-4853-B3DA-3498E6018014}" srcOrd="0" destOrd="0" presId="urn:microsoft.com/office/officeart/2005/8/layout/radial1"/>
    <dgm:cxn modelId="{D18C3135-956A-4030-AB63-2CCAF36091E7}" srcId="{2175AE22-6805-4717-A527-BBC974DC44FF}" destId="{6C122027-CABF-4C0C-971E-C5C1110F94D3}" srcOrd="6" destOrd="0" parTransId="{F80591B9-5A99-4F78-8007-04CD60DA19C9}" sibTransId="{11F220A7-EE84-4CF1-9035-50DA175713A3}"/>
    <dgm:cxn modelId="{DCC5D33F-5009-4B55-891D-06EE8217C00D}" type="presOf" srcId="{DD535681-2FC0-4BB7-9A8E-043EC8BC3A62}" destId="{BBF6D56E-F5C5-4CCD-84BD-D87E1CC91A19}" srcOrd="0" destOrd="0" presId="urn:microsoft.com/office/officeart/2005/8/layout/radial1"/>
    <dgm:cxn modelId="{49F45664-3732-48D3-A2FB-33190D3B57A6}" srcId="{2175AE22-6805-4717-A527-BBC974DC44FF}" destId="{07CCB884-BE9F-435F-9589-2B8E1EEEC986}" srcOrd="5" destOrd="0" parTransId="{A21EBD45-F92D-4869-B7AE-E9BE958F179A}" sibTransId="{82F8BCA2-E073-4FA0-8A21-15A75BFC0EAA}"/>
    <dgm:cxn modelId="{15241668-4424-45B4-BF23-4A19FAA4EDCC}" type="presOf" srcId="{F80591B9-5A99-4F78-8007-04CD60DA19C9}" destId="{CB1D1AC4-AAA4-4752-A969-B5392B6D9B02}" srcOrd="0" destOrd="0" presId="urn:microsoft.com/office/officeart/2005/8/layout/radial1"/>
    <dgm:cxn modelId="{79A0224C-39B6-4642-86F3-F20A7F9A8834}" type="presOf" srcId="{359BE18E-EE59-46A2-93AC-C0E632AA7D29}" destId="{2DB5873D-8EF1-4E9C-813B-A0D93268BF30}" srcOrd="0" destOrd="0" presId="urn:microsoft.com/office/officeart/2005/8/layout/radial1"/>
    <dgm:cxn modelId="{F9A71D88-13C7-4428-958F-9FF16E1541FA}" type="presOf" srcId="{DD86541F-087C-4A6A-ADA9-DB44370E7B7E}" destId="{006D2F95-4AEF-4CEA-9C4D-3E5FC5E962C4}" srcOrd="0" destOrd="0" presId="urn:microsoft.com/office/officeart/2005/8/layout/radial1"/>
    <dgm:cxn modelId="{90549589-A732-4F10-BDFD-AD9F4D1DBDB3}" type="presOf" srcId="{58A44043-5B0E-44C8-B056-76BB232336DE}" destId="{1BBF4C74-FA23-467A-93D6-5930B3948CF9}" srcOrd="1" destOrd="0" presId="urn:microsoft.com/office/officeart/2005/8/layout/radial1"/>
    <dgm:cxn modelId="{BD32218E-F8F8-49B4-A4DA-23367B064424}" type="presOf" srcId="{5F74BADC-A148-47F8-A252-99CDB41591C6}" destId="{B74342CD-97AB-4FCD-9259-83DC2E0BD20C}" srcOrd="0" destOrd="0" presId="urn:microsoft.com/office/officeart/2005/8/layout/radial1"/>
    <dgm:cxn modelId="{4E64EA96-ECC4-4F9C-A886-7E36CCFB6CCF}" type="presOf" srcId="{58A44043-5B0E-44C8-B056-76BB232336DE}" destId="{9B0F90BA-5920-4736-A522-B91A6BE126D5}" srcOrd="0" destOrd="0" presId="urn:microsoft.com/office/officeart/2005/8/layout/radial1"/>
    <dgm:cxn modelId="{6206679C-827B-487B-983A-DCB7E58F2938}" type="presOf" srcId="{F80591B9-5A99-4F78-8007-04CD60DA19C9}" destId="{D65B194C-4F12-4297-A65C-225C01EBE611}" srcOrd="1" destOrd="0" presId="urn:microsoft.com/office/officeart/2005/8/layout/radial1"/>
    <dgm:cxn modelId="{D6092DA0-3270-4C5B-AC83-D79A3471E29F}" type="presOf" srcId="{6C122027-CABF-4C0C-971E-C5C1110F94D3}" destId="{F9DED2D2-650A-4083-A1E4-59C4CCD83337}" srcOrd="0" destOrd="0" presId="urn:microsoft.com/office/officeart/2005/8/layout/radial1"/>
    <dgm:cxn modelId="{9031A6A1-E35F-4C6B-9AE5-12511A042001}" type="presOf" srcId="{4C9C77A8-56F8-4B25-A84C-07E22CE4D458}" destId="{737F0F53-16A1-4DAC-BDE8-6AE67E8E3544}" srcOrd="0" destOrd="0" presId="urn:microsoft.com/office/officeart/2005/8/layout/radial1"/>
    <dgm:cxn modelId="{B6863FA4-F930-422E-B14D-EF39BFC4943D}" srcId="{2175AE22-6805-4717-A527-BBC974DC44FF}" destId="{DD535681-2FC0-4BB7-9A8E-043EC8BC3A62}" srcOrd="2" destOrd="0" parTransId="{DD86541F-087C-4A6A-ADA9-DB44370E7B7E}" sibTransId="{F583E9C6-33BA-477B-9FEC-EE07D7649523}"/>
    <dgm:cxn modelId="{6E3E80A4-D390-4106-8EDF-F1FFAB705784}" type="presOf" srcId="{4C9C77A8-56F8-4B25-A84C-07E22CE4D458}" destId="{F09C563B-9FC3-4500-A04E-1BC6CEE8DDE0}" srcOrd="1" destOrd="0" presId="urn:microsoft.com/office/officeart/2005/8/layout/radial1"/>
    <dgm:cxn modelId="{5BC64AB4-678A-45AC-B57B-D39E15322E7E}" type="presOf" srcId="{6F51D6BF-8D2D-4B9D-A3AE-C2E1FB85B999}" destId="{3650235D-FF0E-48C1-A0E8-1A61A5A74C2E}" srcOrd="0" destOrd="0" presId="urn:microsoft.com/office/officeart/2005/8/layout/radial1"/>
    <dgm:cxn modelId="{D1D3F3BA-0145-4237-A9BA-92DF930F6573}" type="presOf" srcId="{8732F7F4-EDB7-4FEE-86AF-FB2CA1251047}" destId="{1DAFA689-B6C4-4687-990B-EA7E875E5888}" srcOrd="0" destOrd="0" presId="urn:microsoft.com/office/officeart/2005/8/layout/radial1"/>
    <dgm:cxn modelId="{95BCD4BC-F22A-41FF-8153-13675F979B61}" type="presOf" srcId="{A21EBD45-F92D-4869-B7AE-E9BE958F179A}" destId="{092C3516-2DB8-4147-99E0-F191C7023C77}" srcOrd="1" destOrd="0" presId="urn:microsoft.com/office/officeart/2005/8/layout/radial1"/>
    <dgm:cxn modelId="{512945BE-D3A5-433F-AD09-C97B49CB2306}" srcId="{E4EE7269-F9E4-4D4E-B76D-DDDF43A134F7}" destId="{2175AE22-6805-4717-A527-BBC974DC44FF}" srcOrd="0" destOrd="0" parTransId="{6FDA39D8-45FF-42A1-97CA-F03099F128B3}" sibTransId="{334F9B1F-1525-4C25-AF0F-A1C5A9F6287D}"/>
    <dgm:cxn modelId="{65378BBE-CDA8-4EC1-BB95-943D5817467D}" type="presOf" srcId="{A21EBD45-F92D-4869-B7AE-E9BE958F179A}" destId="{999F9D05-8888-48F1-937D-4558E8065D29}" srcOrd="0" destOrd="0" presId="urn:microsoft.com/office/officeart/2005/8/layout/radial1"/>
    <dgm:cxn modelId="{045E41CB-C98D-4AD0-9287-D01033F4C693}" type="presOf" srcId="{183EDF77-ECB1-46A2-A8CA-3757F45840C3}" destId="{FEAEB0F6-D5D4-4FA1-AED7-B13AFFE918D7}" srcOrd="0" destOrd="0" presId="urn:microsoft.com/office/officeart/2005/8/layout/radial1"/>
    <dgm:cxn modelId="{F297EFCC-86B2-42D5-9DDD-5EF419145040}" srcId="{2175AE22-6805-4717-A527-BBC974DC44FF}" destId="{359BE18E-EE59-46A2-93AC-C0E632AA7D29}" srcOrd="0" destOrd="0" parTransId="{4C9C77A8-56F8-4B25-A84C-07E22CE4D458}" sibTransId="{B1868ACA-76AD-4A7E-8CD0-D9B2850033EF}"/>
    <dgm:cxn modelId="{1930B3D4-6B3A-4247-9813-4CBF5599F225}" type="presOf" srcId="{DD86541F-087C-4A6A-ADA9-DB44370E7B7E}" destId="{7C2C66ED-37E5-4595-8FD8-DC10DE310E95}" srcOrd="1" destOrd="0" presId="urn:microsoft.com/office/officeart/2005/8/layout/radial1"/>
    <dgm:cxn modelId="{39A7C5D6-25A5-4767-A66F-9B2DC7A852AD}" type="presOf" srcId="{2175AE22-6805-4717-A527-BBC974DC44FF}" destId="{86D9E51C-EB57-4120-9069-E26B8C675069}" srcOrd="0" destOrd="0" presId="urn:microsoft.com/office/officeart/2005/8/layout/radial1"/>
    <dgm:cxn modelId="{7F1FC2D8-9A6E-49DF-82CE-21B386EFEBEF}" type="presOf" srcId="{25C2271B-BBFD-4F73-938F-79D146FD6916}" destId="{98C87616-603B-424E-8094-EFE5C5AFF88B}" srcOrd="0" destOrd="0" presId="urn:microsoft.com/office/officeart/2005/8/layout/radial1"/>
    <dgm:cxn modelId="{8B63FEDB-A10F-48BB-A504-49BDE14DFC88}" srcId="{2175AE22-6805-4717-A527-BBC974DC44FF}" destId="{183EDF77-ECB1-46A2-A8CA-3757F45840C3}" srcOrd="4" destOrd="0" parTransId="{3AD35704-0595-4DAE-BE97-86E0430DC491}" sibTransId="{36922F5E-B64B-400E-85D0-4E6EF641C9FE}"/>
    <dgm:cxn modelId="{D8B91DE3-E5A7-4A73-B831-BD2D7FACD2FD}" type="presOf" srcId="{3AD35704-0595-4DAE-BE97-86E0430DC491}" destId="{563C7BFB-69A7-48A0-A80E-E7CF20443FD3}" srcOrd="1" destOrd="0" presId="urn:microsoft.com/office/officeart/2005/8/layout/radial1"/>
    <dgm:cxn modelId="{BB1CC6F3-B616-4C86-9E0D-C1672A539ACD}" type="presOf" srcId="{3AD35704-0595-4DAE-BE97-86E0430DC491}" destId="{15F1689D-B4ED-4B75-AB2D-DBD5F08F46AD}" srcOrd="0" destOrd="0" presId="urn:microsoft.com/office/officeart/2005/8/layout/radial1"/>
    <dgm:cxn modelId="{1A1DD7F3-8612-402E-83CA-CE73FEF095CA}" type="presOf" srcId="{07CCB884-BE9F-435F-9589-2B8E1EEEC986}" destId="{17EA3DE5-14BE-4EDA-AF74-7E9F6540E7F1}" srcOrd="0" destOrd="0" presId="urn:microsoft.com/office/officeart/2005/8/layout/radial1"/>
    <dgm:cxn modelId="{3ABBBBF9-C47B-4096-9EB8-414770C681D7}" type="presOf" srcId="{25C2271B-BBFD-4F73-938F-79D146FD6916}" destId="{D844ECA9-8FDA-49CB-A44C-9D7C0DB45451}" srcOrd="1" destOrd="0" presId="urn:microsoft.com/office/officeart/2005/8/layout/radial1"/>
    <dgm:cxn modelId="{C2A11CFF-EE9E-49F0-A0AA-0B20A0205E0E}" srcId="{2175AE22-6805-4717-A527-BBC974DC44FF}" destId="{D7C7C194-064D-4BB9-A3C8-A40989AB2743}" srcOrd="7" destOrd="0" parTransId="{6F51D6BF-8D2D-4B9D-A3AE-C2E1FB85B999}" sibTransId="{B1267FC1-7F4B-4C6B-8D41-BEBE52A4B056}"/>
    <dgm:cxn modelId="{F4D9654A-FD68-4FD9-BBA8-366B8B32DBC8}" type="presParOf" srcId="{493CBC75-87F0-4A1F-B24A-06E1FF37AF48}" destId="{86D9E51C-EB57-4120-9069-E26B8C675069}" srcOrd="0" destOrd="0" presId="urn:microsoft.com/office/officeart/2005/8/layout/radial1"/>
    <dgm:cxn modelId="{5C605D4A-AA8C-495D-A341-7C42B6A765A8}" type="presParOf" srcId="{493CBC75-87F0-4A1F-B24A-06E1FF37AF48}" destId="{737F0F53-16A1-4DAC-BDE8-6AE67E8E3544}" srcOrd="1" destOrd="0" presId="urn:microsoft.com/office/officeart/2005/8/layout/radial1"/>
    <dgm:cxn modelId="{79EFE4DA-DD6B-4B97-8B37-3D737F7CD9F0}" type="presParOf" srcId="{737F0F53-16A1-4DAC-BDE8-6AE67E8E3544}" destId="{F09C563B-9FC3-4500-A04E-1BC6CEE8DDE0}" srcOrd="0" destOrd="0" presId="urn:microsoft.com/office/officeart/2005/8/layout/radial1"/>
    <dgm:cxn modelId="{A3800716-563D-4756-B14C-E25CD244CDD3}" type="presParOf" srcId="{493CBC75-87F0-4A1F-B24A-06E1FF37AF48}" destId="{2DB5873D-8EF1-4E9C-813B-A0D93268BF30}" srcOrd="2" destOrd="0" presId="urn:microsoft.com/office/officeart/2005/8/layout/radial1"/>
    <dgm:cxn modelId="{ADFCD55B-87BF-4095-9A1E-A46253308DE0}" type="presParOf" srcId="{493CBC75-87F0-4A1F-B24A-06E1FF37AF48}" destId="{9B0F90BA-5920-4736-A522-B91A6BE126D5}" srcOrd="3" destOrd="0" presId="urn:microsoft.com/office/officeart/2005/8/layout/radial1"/>
    <dgm:cxn modelId="{8CFB6813-98A2-429D-81E7-15A694B76F51}" type="presParOf" srcId="{9B0F90BA-5920-4736-A522-B91A6BE126D5}" destId="{1BBF4C74-FA23-467A-93D6-5930B3948CF9}" srcOrd="0" destOrd="0" presId="urn:microsoft.com/office/officeart/2005/8/layout/radial1"/>
    <dgm:cxn modelId="{825038C1-9691-48DB-A2CA-058B6F9194EC}" type="presParOf" srcId="{493CBC75-87F0-4A1F-B24A-06E1FF37AF48}" destId="{1DAFA689-B6C4-4687-990B-EA7E875E5888}" srcOrd="4" destOrd="0" presId="urn:microsoft.com/office/officeart/2005/8/layout/radial1"/>
    <dgm:cxn modelId="{7015CC9E-EC2A-4442-A4A1-D2C2F50C28F0}" type="presParOf" srcId="{493CBC75-87F0-4A1F-B24A-06E1FF37AF48}" destId="{006D2F95-4AEF-4CEA-9C4D-3E5FC5E962C4}" srcOrd="5" destOrd="0" presId="urn:microsoft.com/office/officeart/2005/8/layout/radial1"/>
    <dgm:cxn modelId="{E5D1A28F-A78C-4425-8ED4-C732BF030BC0}" type="presParOf" srcId="{006D2F95-4AEF-4CEA-9C4D-3E5FC5E962C4}" destId="{7C2C66ED-37E5-4595-8FD8-DC10DE310E95}" srcOrd="0" destOrd="0" presId="urn:microsoft.com/office/officeart/2005/8/layout/radial1"/>
    <dgm:cxn modelId="{71E4B42C-F8D0-4924-82E4-30DD4BD8EEDA}" type="presParOf" srcId="{493CBC75-87F0-4A1F-B24A-06E1FF37AF48}" destId="{BBF6D56E-F5C5-4CCD-84BD-D87E1CC91A19}" srcOrd="6" destOrd="0" presId="urn:microsoft.com/office/officeart/2005/8/layout/radial1"/>
    <dgm:cxn modelId="{0FAB1E74-898D-4003-A823-3886A16FFA02}" type="presParOf" srcId="{493CBC75-87F0-4A1F-B24A-06E1FF37AF48}" destId="{98C87616-603B-424E-8094-EFE5C5AFF88B}" srcOrd="7" destOrd="0" presId="urn:microsoft.com/office/officeart/2005/8/layout/radial1"/>
    <dgm:cxn modelId="{9B86C9DD-3DC9-4800-A02B-3E20DD0298AB}" type="presParOf" srcId="{98C87616-603B-424E-8094-EFE5C5AFF88B}" destId="{D844ECA9-8FDA-49CB-A44C-9D7C0DB45451}" srcOrd="0" destOrd="0" presId="urn:microsoft.com/office/officeart/2005/8/layout/radial1"/>
    <dgm:cxn modelId="{AC7B38F7-8F77-4D62-9FC7-0C396687CDB7}" type="presParOf" srcId="{493CBC75-87F0-4A1F-B24A-06E1FF37AF48}" destId="{B74342CD-97AB-4FCD-9259-83DC2E0BD20C}" srcOrd="8" destOrd="0" presId="urn:microsoft.com/office/officeart/2005/8/layout/radial1"/>
    <dgm:cxn modelId="{30EE0EA5-C835-4B13-BA80-6E9FA1F45662}" type="presParOf" srcId="{493CBC75-87F0-4A1F-B24A-06E1FF37AF48}" destId="{15F1689D-B4ED-4B75-AB2D-DBD5F08F46AD}" srcOrd="9" destOrd="0" presId="urn:microsoft.com/office/officeart/2005/8/layout/radial1"/>
    <dgm:cxn modelId="{2B6D18AD-17A6-4A88-A9C8-7A5D667C3A31}" type="presParOf" srcId="{15F1689D-B4ED-4B75-AB2D-DBD5F08F46AD}" destId="{563C7BFB-69A7-48A0-A80E-E7CF20443FD3}" srcOrd="0" destOrd="0" presId="urn:microsoft.com/office/officeart/2005/8/layout/radial1"/>
    <dgm:cxn modelId="{AA520DE6-B178-45A3-945D-97B27CED4756}" type="presParOf" srcId="{493CBC75-87F0-4A1F-B24A-06E1FF37AF48}" destId="{FEAEB0F6-D5D4-4FA1-AED7-B13AFFE918D7}" srcOrd="10" destOrd="0" presId="urn:microsoft.com/office/officeart/2005/8/layout/radial1"/>
    <dgm:cxn modelId="{7D1E65E6-CCF5-4C68-AB10-EC652D6A1C7C}" type="presParOf" srcId="{493CBC75-87F0-4A1F-B24A-06E1FF37AF48}" destId="{999F9D05-8888-48F1-937D-4558E8065D29}" srcOrd="11" destOrd="0" presId="urn:microsoft.com/office/officeart/2005/8/layout/radial1"/>
    <dgm:cxn modelId="{33C68482-9D9F-47D9-A8AF-9436AAC226BF}" type="presParOf" srcId="{999F9D05-8888-48F1-937D-4558E8065D29}" destId="{092C3516-2DB8-4147-99E0-F191C7023C77}" srcOrd="0" destOrd="0" presId="urn:microsoft.com/office/officeart/2005/8/layout/radial1"/>
    <dgm:cxn modelId="{41263E7F-5A3C-40EF-AFD6-FEA1E66630EE}" type="presParOf" srcId="{493CBC75-87F0-4A1F-B24A-06E1FF37AF48}" destId="{17EA3DE5-14BE-4EDA-AF74-7E9F6540E7F1}" srcOrd="12" destOrd="0" presId="urn:microsoft.com/office/officeart/2005/8/layout/radial1"/>
    <dgm:cxn modelId="{365A295E-818E-4116-9E60-C8681F0662EA}" type="presParOf" srcId="{493CBC75-87F0-4A1F-B24A-06E1FF37AF48}" destId="{CB1D1AC4-AAA4-4752-A969-B5392B6D9B02}" srcOrd="13" destOrd="0" presId="urn:microsoft.com/office/officeart/2005/8/layout/radial1"/>
    <dgm:cxn modelId="{0EF8763F-AB76-43D1-AB59-5DD43CA87E89}" type="presParOf" srcId="{CB1D1AC4-AAA4-4752-A969-B5392B6D9B02}" destId="{D65B194C-4F12-4297-A65C-225C01EBE611}" srcOrd="0" destOrd="0" presId="urn:microsoft.com/office/officeart/2005/8/layout/radial1"/>
    <dgm:cxn modelId="{82D94F7F-E385-4B15-943B-C6546BC08F26}" type="presParOf" srcId="{493CBC75-87F0-4A1F-B24A-06E1FF37AF48}" destId="{F9DED2D2-650A-4083-A1E4-59C4CCD83337}" srcOrd="14" destOrd="0" presId="urn:microsoft.com/office/officeart/2005/8/layout/radial1"/>
    <dgm:cxn modelId="{DDE18423-EDE9-4253-BE31-6C1FF5F0320E}" type="presParOf" srcId="{493CBC75-87F0-4A1F-B24A-06E1FF37AF48}" destId="{3650235D-FF0E-48C1-A0E8-1A61A5A74C2E}" srcOrd="15" destOrd="0" presId="urn:microsoft.com/office/officeart/2005/8/layout/radial1"/>
    <dgm:cxn modelId="{4169F460-32F9-466F-9E5C-82437663730E}" type="presParOf" srcId="{3650235D-FF0E-48C1-A0E8-1A61A5A74C2E}" destId="{DEBFBACB-12D9-4815-AD6F-5DAA8B136DE2}" srcOrd="0" destOrd="0" presId="urn:microsoft.com/office/officeart/2005/8/layout/radial1"/>
    <dgm:cxn modelId="{372EE730-1277-414E-814D-4B45C448C008}" type="presParOf" srcId="{493CBC75-87F0-4A1F-B24A-06E1FF37AF48}" destId="{DBCA8C0C-7214-4853-B3DA-3498E6018014}"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2111F7-510F-4DF4-AD4F-7775F048D655}" type="doc">
      <dgm:prSet loTypeId="urn:microsoft.com/office/officeart/2005/8/layout/process1" loCatId="process" qsTypeId="urn:microsoft.com/office/officeart/2005/8/quickstyle/simple1" qsCatId="simple" csTypeId="urn:microsoft.com/office/officeart/2005/8/colors/accent6_2" csCatId="accent6" phldr="1"/>
      <dgm:spPr/>
      <dgm:t>
        <a:bodyPr/>
        <a:lstStyle/>
        <a:p>
          <a:endParaRPr lang="zh-CN" altLang="en-US"/>
        </a:p>
      </dgm:t>
    </dgm:pt>
    <dgm:pt modelId="{BD54E222-0FB5-4E05-B5BF-B6C0E1BA246F}">
      <dgm:prSet phldrT="[文本]"/>
      <dgm:spPr/>
      <dgm:t>
        <a:bodyPr/>
        <a:lstStyle/>
        <a:p>
          <a:r>
            <a:rPr lang="zh-CN" altLang="en-US" dirty="0">
              <a:latin typeface="微软雅黑" panose="020B0503020204020204" pitchFamily="34" charset="-122"/>
              <a:ea typeface="微软雅黑" panose="020B0503020204020204" pitchFamily="34" charset="-122"/>
            </a:rPr>
            <a:t>自我评价</a:t>
          </a:r>
        </a:p>
      </dgm:t>
    </dgm:pt>
    <dgm:pt modelId="{6CA03F77-6A68-4869-A132-9380F2445170}" type="parTrans" cxnId="{49F96ECF-B706-4FAD-BE96-638DCD7A96C5}">
      <dgm:prSet/>
      <dgm:spPr/>
      <dgm:t>
        <a:bodyPr/>
        <a:lstStyle/>
        <a:p>
          <a:endParaRPr lang="zh-CN" altLang="en-US">
            <a:latin typeface="微软雅黑" panose="020B0503020204020204" pitchFamily="34" charset="-122"/>
            <a:ea typeface="微软雅黑" panose="020B0503020204020204" pitchFamily="34" charset="-122"/>
          </a:endParaRPr>
        </a:p>
      </dgm:t>
    </dgm:pt>
    <dgm:pt modelId="{1E952EF8-6398-4E41-ADEA-832A875DFB94}" type="sibTrans" cxnId="{49F96ECF-B706-4FAD-BE96-638DCD7A96C5}">
      <dgm:prSet/>
      <dgm:spPr/>
      <dgm:t>
        <a:bodyPr/>
        <a:lstStyle/>
        <a:p>
          <a:endParaRPr lang="zh-CN" altLang="en-US">
            <a:latin typeface="微软雅黑" panose="020B0503020204020204" pitchFamily="34" charset="-122"/>
            <a:ea typeface="微软雅黑" panose="020B0503020204020204" pitchFamily="34" charset="-122"/>
          </a:endParaRPr>
        </a:p>
      </dgm:t>
    </dgm:pt>
    <dgm:pt modelId="{A3053F98-DA6B-45D0-B9DA-D8B285A926F9}">
      <dgm:prSet phldrT="[文本]"/>
      <dgm:spPr/>
      <dgm:t>
        <a:bodyPr/>
        <a:lstStyle/>
        <a:p>
          <a:r>
            <a:rPr lang="zh-CN" altLang="en-US" dirty="0">
              <a:latin typeface="微软雅黑" panose="020B0503020204020204" pitchFamily="34" charset="-122"/>
              <a:ea typeface="微软雅黑" panose="020B0503020204020204" pitchFamily="34" charset="-122"/>
            </a:rPr>
            <a:t>注册登记</a:t>
          </a:r>
        </a:p>
      </dgm:t>
    </dgm:pt>
    <dgm:pt modelId="{72BC561C-9466-472B-BE95-4063A6C4B393}" type="parTrans" cxnId="{84E4938D-D375-4952-92C9-4E3E30F894B2}">
      <dgm:prSet/>
      <dgm:spPr/>
      <dgm:t>
        <a:bodyPr/>
        <a:lstStyle/>
        <a:p>
          <a:endParaRPr lang="zh-CN" altLang="en-US">
            <a:latin typeface="微软雅黑" panose="020B0503020204020204" pitchFamily="34" charset="-122"/>
            <a:ea typeface="微软雅黑" panose="020B0503020204020204" pitchFamily="34" charset="-122"/>
          </a:endParaRPr>
        </a:p>
      </dgm:t>
    </dgm:pt>
    <dgm:pt modelId="{BE6A6121-5672-424B-9969-42BBCC9A16C8}" type="sibTrans" cxnId="{84E4938D-D375-4952-92C9-4E3E30F894B2}">
      <dgm:prSet/>
      <dgm:spPr/>
      <dgm:t>
        <a:bodyPr/>
        <a:lstStyle/>
        <a:p>
          <a:endParaRPr lang="zh-CN" altLang="en-US">
            <a:latin typeface="微软雅黑" panose="020B0503020204020204" pitchFamily="34" charset="-122"/>
            <a:ea typeface="微软雅黑" panose="020B0503020204020204" pitchFamily="34" charset="-122"/>
          </a:endParaRPr>
        </a:p>
      </dgm:t>
    </dgm:pt>
    <dgm:pt modelId="{F7857367-ED74-4E55-8CF1-1CBE6F3F6C22}">
      <dgm:prSet phldrT="[文本]"/>
      <dgm:spPr/>
      <dgm:t>
        <a:bodyPr/>
        <a:lstStyle/>
        <a:p>
          <a:r>
            <a:rPr lang="zh-CN" altLang="en-US" dirty="0">
              <a:latin typeface="微软雅黑" panose="020B0503020204020204" pitchFamily="34" charset="-122"/>
              <a:ea typeface="微软雅黑" panose="020B0503020204020204" pitchFamily="34" charset="-122"/>
            </a:rPr>
            <a:t>提交评审</a:t>
          </a:r>
        </a:p>
      </dgm:t>
    </dgm:pt>
    <dgm:pt modelId="{BBDB4EF7-E58F-47A1-BB5C-1D0EEFE2F81C}" type="parTrans" cxnId="{61573044-66F2-429B-AF49-3D090B9742D6}">
      <dgm:prSet/>
      <dgm:spPr/>
      <dgm:t>
        <a:bodyPr/>
        <a:lstStyle/>
        <a:p>
          <a:endParaRPr lang="zh-CN" altLang="en-US">
            <a:latin typeface="微软雅黑" panose="020B0503020204020204" pitchFamily="34" charset="-122"/>
            <a:ea typeface="微软雅黑" panose="020B0503020204020204" pitchFamily="34" charset="-122"/>
          </a:endParaRPr>
        </a:p>
      </dgm:t>
    </dgm:pt>
    <dgm:pt modelId="{75A2E87B-E905-4640-A046-14003F452CE2}" type="sibTrans" cxnId="{61573044-66F2-429B-AF49-3D090B9742D6}">
      <dgm:prSet/>
      <dgm:spPr/>
      <dgm:t>
        <a:bodyPr/>
        <a:lstStyle/>
        <a:p>
          <a:endParaRPr lang="zh-CN" altLang="en-US">
            <a:latin typeface="微软雅黑" panose="020B0503020204020204" pitchFamily="34" charset="-122"/>
            <a:ea typeface="微软雅黑" panose="020B0503020204020204" pitchFamily="34" charset="-122"/>
          </a:endParaRPr>
        </a:p>
      </dgm:t>
    </dgm:pt>
    <dgm:pt modelId="{4D8902AA-243F-4023-B1BB-6D1BD097005B}">
      <dgm:prSet/>
      <dgm:spPr/>
      <dgm:t>
        <a:bodyPr/>
        <a:lstStyle/>
        <a:p>
          <a:r>
            <a:rPr lang="zh-CN" altLang="en-US" dirty="0">
              <a:latin typeface="微软雅黑" panose="020B0503020204020204" pitchFamily="34" charset="-122"/>
              <a:ea typeface="微软雅黑" panose="020B0503020204020204" pitchFamily="34" charset="-122"/>
            </a:rPr>
            <a:t>认定报备</a:t>
          </a:r>
        </a:p>
      </dgm:t>
    </dgm:pt>
    <dgm:pt modelId="{A04AB238-C1E4-4777-A17A-1D0CB365A4A4}" type="parTrans" cxnId="{5CF181B0-2EC7-4483-870E-483CC9396560}">
      <dgm:prSet/>
      <dgm:spPr/>
      <dgm:t>
        <a:bodyPr/>
        <a:lstStyle/>
        <a:p>
          <a:endParaRPr lang="zh-CN" altLang="en-US">
            <a:latin typeface="微软雅黑" panose="020B0503020204020204" pitchFamily="34" charset="-122"/>
            <a:ea typeface="微软雅黑" panose="020B0503020204020204" pitchFamily="34" charset="-122"/>
          </a:endParaRPr>
        </a:p>
      </dgm:t>
    </dgm:pt>
    <dgm:pt modelId="{2C36A140-10B2-467F-ADE2-A9B3BFB95304}" type="sibTrans" cxnId="{5CF181B0-2EC7-4483-870E-483CC9396560}">
      <dgm:prSet/>
      <dgm:spPr/>
      <dgm:t>
        <a:bodyPr/>
        <a:lstStyle/>
        <a:p>
          <a:endParaRPr lang="zh-CN" altLang="en-US">
            <a:latin typeface="微软雅黑" panose="020B0503020204020204" pitchFamily="34" charset="-122"/>
            <a:ea typeface="微软雅黑" panose="020B0503020204020204" pitchFamily="34" charset="-122"/>
          </a:endParaRPr>
        </a:p>
      </dgm:t>
    </dgm:pt>
    <dgm:pt modelId="{D9436251-BED4-4C0C-9083-A4CA012DAE3E}">
      <dgm:prSet/>
      <dgm:spPr/>
      <dgm:t>
        <a:bodyPr/>
        <a:lstStyle/>
        <a:p>
          <a:r>
            <a:rPr lang="zh-CN" altLang="en-US" dirty="0">
              <a:latin typeface="微软雅黑" panose="020B0503020204020204" pitchFamily="34" charset="-122"/>
              <a:ea typeface="微软雅黑" panose="020B0503020204020204" pitchFamily="34" charset="-122"/>
            </a:rPr>
            <a:t>公示</a:t>
          </a:r>
        </a:p>
      </dgm:t>
    </dgm:pt>
    <dgm:pt modelId="{E91E9714-F6FF-4D0F-A1D7-8E5B9B98A11A}" type="parTrans" cxnId="{7149A229-A95C-4146-BD01-4AC964106061}">
      <dgm:prSet/>
      <dgm:spPr/>
      <dgm:t>
        <a:bodyPr/>
        <a:lstStyle/>
        <a:p>
          <a:endParaRPr lang="zh-CN" altLang="en-US">
            <a:latin typeface="微软雅黑" panose="020B0503020204020204" pitchFamily="34" charset="-122"/>
            <a:ea typeface="微软雅黑" panose="020B0503020204020204" pitchFamily="34" charset="-122"/>
          </a:endParaRPr>
        </a:p>
      </dgm:t>
    </dgm:pt>
    <dgm:pt modelId="{E0A22A00-6AE5-469C-8738-F366224AF8F6}" type="sibTrans" cxnId="{7149A229-A95C-4146-BD01-4AC964106061}">
      <dgm:prSet/>
      <dgm:spPr/>
      <dgm:t>
        <a:bodyPr/>
        <a:lstStyle/>
        <a:p>
          <a:endParaRPr lang="zh-CN" altLang="en-US">
            <a:latin typeface="微软雅黑" panose="020B0503020204020204" pitchFamily="34" charset="-122"/>
            <a:ea typeface="微软雅黑" panose="020B0503020204020204" pitchFamily="34" charset="-122"/>
          </a:endParaRPr>
        </a:p>
      </dgm:t>
    </dgm:pt>
    <dgm:pt modelId="{D575D2E1-5FAC-4BF2-B21C-552DE7E920D7}">
      <dgm:prSet/>
      <dgm:spPr/>
      <dgm:t>
        <a:bodyPr/>
        <a:lstStyle/>
        <a:p>
          <a:r>
            <a:rPr lang="zh-CN" altLang="en-US" dirty="0">
              <a:latin typeface="微软雅黑" panose="020B0503020204020204" pitchFamily="34" charset="-122"/>
              <a:ea typeface="微软雅黑" panose="020B0503020204020204" pitchFamily="34" charset="-122"/>
            </a:rPr>
            <a:t>备案、公告</a:t>
          </a:r>
        </a:p>
      </dgm:t>
    </dgm:pt>
    <dgm:pt modelId="{C5ED25FF-A6F0-49AA-B0A4-571748727BB2}" type="parTrans" cxnId="{1FEF1AE1-E952-4FF3-B2D0-6DCE6468815A}">
      <dgm:prSet/>
      <dgm:spPr/>
      <dgm:t>
        <a:bodyPr/>
        <a:lstStyle/>
        <a:p>
          <a:endParaRPr lang="zh-CN" altLang="en-US">
            <a:latin typeface="微软雅黑" panose="020B0503020204020204" pitchFamily="34" charset="-122"/>
            <a:ea typeface="微软雅黑" panose="020B0503020204020204" pitchFamily="34" charset="-122"/>
          </a:endParaRPr>
        </a:p>
      </dgm:t>
    </dgm:pt>
    <dgm:pt modelId="{B9E2EF69-EAFC-40E3-9806-FA06258F040E}" type="sibTrans" cxnId="{1FEF1AE1-E952-4FF3-B2D0-6DCE6468815A}">
      <dgm:prSet/>
      <dgm:spPr/>
      <dgm:t>
        <a:bodyPr/>
        <a:lstStyle/>
        <a:p>
          <a:endParaRPr lang="zh-CN" altLang="en-US">
            <a:latin typeface="微软雅黑" panose="020B0503020204020204" pitchFamily="34" charset="-122"/>
            <a:ea typeface="微软雅黑" panose="020B0503020204020204" pitchFamily="34" charset="-122"/>
          </a:endParaRPr>
        </a:p>
      </dgm:t>
    </dgm:pt>
    <dgm:pt modelId="{1CCD7D77-254C-4DD5-904B-522D047BE112}">
      <dgm:prSet/>
      <dgm:spPr/>
      <dgm:t>
        <a:bodyPr/>
        <a:lstStyle/>
        <a:p>
          <a:r>
            <a:rPr lang="zh-CN" altLang="en-US" dirty="0">
              <a:latin typeface="微软雅黑" panose="020B0503020204020204" pitchFamily="34" charset="-122"/>
              <a:ea typeface="微软雅黑" panose="020B0503020204020204" pitchFamily="34" charset="-122"/>
            </a:rPr>
            <a:t>颁发证书</a:t>
          </a:r>
        </a:p>
      </dgm:t>
    </dgm:pt>
    <dgm:pt modelId="{7F950170-93E9-4AB0-927C-762A04429428}" type="parTrans" cxnId="{069F1765-5699-4B25-8988-65F7BAC4E331}">
      <dgm:prSet/>
      <dgm:spPr/>
      <dgm:t>
        <a:bodyPr/>
        <a:lstStyle/>
        <a:p>
          <a:endParaRPr lang="zh-CN" altLang="en-US">
            <a:latin typeface="微软雅黑" panose="020B0503020204020204" pitchFamily="34" charset="-122"/>
            <a:ea typeface="微软雅黑" panose="020B0503020204020204" pitchFamily="34" charset="-122"/>
          </a:endParaRPr>
        </a:p>
      </dgm:t>
    </dgm:pt>
    <dgm:pt modelId="{D988275F-11E7-4D23-8D88-A6E5D8CBDC38}" type="sibTrans" cxnId="{069F1765-5699-4B25-8988-65F7BAC4E331}">
      <dgm:prSet/>
      <dgm:spPr/>
      <dgm:t>
        <a:bodyPr/>
        <a:lstStyle/>
        <a:p>
          <a:endParaRPr lang="zh-CN" altLang="en-US">
            <a:latin typeface="微软雅黑" panose="020B0503020204020204" pitchFamily="34" charset="-122"/>
            <a:ea typeface="微软雅黑" panose="020B0503020204020204" pitchFamily="34" charset="-122"/>
          </a:endParaRPr>
        </a:p>
      </dgm:t>
    </dgm:pt>
    <dgm:pt modelId="{125636EC-648B-4D85-9B9F-A1153A12F502}">
      <dgm:prSet/>
      <dgm:spPr/>
      <dgm:t>
        <a:bodyPr/>
        <a:lstStyle/>
        <a:p>
          <a:r>
            <a:rPr lang="zh-CN" altLang="en-US" dirty="0">
              <a:latin typeface="微软雅黑" panose="020B0503020204020204" pitchFamily="34" charset="-122"/>
              <a:ea typeface="微软雅黑" panose="020B0503020204020204" pitchFamily="34" charset="-122"/>
            </a:rPr>
            <a:t>享受优惠</a:t>
          </a:r>
        </a:p>
      </dgm:t>
    </dgm:pt>
    <dgm:pt modelId="{C4ABC505-7EF2-41E4-A1C7-0B8C96B656F8}" type="parTrans" cxnId="{3B9D4F0B-C4FC-485F-8EFE-307C63C19847}">
      <dgm:prSet/>
      <dgm:spPr/>
      <dgm:t>
        <a:bodyPr/>
        <a:lstStyle/>
        <a:p>
          <a:endParaRPr lang="zh-CN" altLang="en-US">
            <a:latin typeface="微软雅黑" panose="020B0503020204020204" pitchFamily="34" charset="-122"/>
            <a:ea typeface="微软雅黑" panose="020B0503020204020204" pitchFamily="34" charset="-122"/>
          </a:endParaRPr>
        </a:p>
      </dgm:t>
    </dgm:pt>
    <dgm:pt modelId="{FD2E1DEC-1819-4B5F-9A63-989203910A7A}" type="sibTrans" cxnId="{3B9D4F0B-C4FC-485F-8EFE-307C63C19847}">
      <dgm:prSet/>
      <dgm:spPr/>
      <dgm:t>
        <a:bodyPr/>
        <a:lstStyle/>
        <a:p>
          <a:endParaRPr lang="zh-CN" altLang="en-US">
            <a:latin typeface="微软雅黑" panose="020B0503020204020204" pitchFamily="34" charset="-122"/>
            <a:ea typeface="微软雅黑" panose="020B0503020204020204" pitchFamily="34" charset="-122"/>
          </a:endParaRPr>
        </a:p>
      </dgm:t>
    </dgm:pt>
    <dgm:pt modelId="{7F387F93-8EDF-446A-B1EC-8BD7F2A32F1B}" type="pres">
      <dgm:prSet presAssocID="{4A2111F7-510F-4DF4-AD4F-7775F048D655}" presName="Name0" presStyleCnt="0">
        <dgm:presLayoutVars>
          <dgm:dir/>
          <dgm:resizeHandles val="exact"/>
        </dgm:presLayoutVars>
      </dgm:prSet>
      <dgm:spPr/>
    </dgm:pt>
    <dgm:pt modelId="{BE3ED7DE-E4B9-4FDD-8118-FEC451867F4E}" type="pres">
      <dgm:prSet presAssocID="{BD54E222-0FB5-4E05-B5BF-B6C0E1BA246F}" presName="node" presStyleLbl="node1" presStyleIdx="0" presStyleCnt="8" custScaleX="118280" custScaleY="96356">
        <dgm:presLayoutVars>
          <dgm:bulletEnabled val="1"/>
        </dgm:presLayoutVars>
      </dgm:prSet>
      <dgm:spPr/>
    </dgm:pt>
    <dgm:pt modelId="{73716027-9F4F-4351-8036-8E81E89E899F}" type="pres">
      <dgm:prSet presAssocID="{1E952EF8-6398-4E41-ADEA-832A875DFB94}" presName="sibTrans" presStyleLbl="sibTrans2D1" presStyleIdx="0" presStyleCnt="7"/>
      <dgm:spPr/>
    </dgm:pt>
    <dgm:pt modelId="{2F565A14-D938-46AE-B3A4-F9F09569E83B}" type="pres">
      <dgm:prSet presAssocID="{1E952EF8-6398-4E41-ADEA-832A875DFB94}" presName="connectorText" presStyleLbl="sibTrans2D1" presStyleIdx="0" presStyleCnt="7"/>
      <dgm:spPr/>
    </dgm:pt>
    <dgm:pt modelId="{F5D01925-6209-4EDE-B6A1-9B9BAC6AB738}" type="pres">
      <dgm:prSet presAssocID="{A3053F98-DA6B-45D0-B9DA-D8B285A926F9}" presName="node" presStyleLbl="node1" presStyleIdx="1" presStyleCnt="8">
        <dgm:presLayoutVars>
          <dgm:bulletEnabled val="1"/>
        </dgm:presLayoutVars>
      </dgm:prSet>
      <dgm:spPr/>
    </dgm:pt>
    <dgm:pt modelId="{0C797F07-7E0D-4654-9FEC-1716C1F8F92B}" type="pres">
      <dgm:prSet presAssocID="{BE6A6121-5672-424B-9969-42BBCC9A16C8}" presName="sibTrans" presStyleLbl="sibTrans2D1" presStyleIdx="1" presStyleCnt="7"/>
      <dgm:spPr/>
    </dgm:pt>
    <dgm:pt modelId="{C85E0B84-DE87-46DD-874B-6AA0C2BA1361}" type="pres">
      <dgm:prSet presAssocID="{BE6A6121-5672-424B-9969-42BBCC9A16C8}" presName="connectorText" presStyleLbl="sibTrans2D1" presStyleIdx="1" presStyleCnt="7"/>
      <dgm:spPr/>
    </dgm:pt>
    <dgm:pt modelId="{6F1F558A-2997-4801-98F7-0418736E770E}" type="pres">
      <dgm:prSet presAssocID="{F7857367-ED74-4E55-8CF1-1CBE6F3F6C22}" presName="node" presStyleLbl="node1" presStyleIdx="2" presStyleCnt="8">
        <dgm:presLayoutVars>
          <dgm:bulletEnabled val="1"/>
        </dgm:presLayoutVars>
      </dgm:prSet>
      <dgm:spPr/>
    </dgm:pt>
    <dgm:pt modelId="{5799E5CD-497B-4BE9-BEE8-5638AA35E021}" type="pres">
      <dgm:prSet presAssocID="{75A2E87B-E905-4640-A046-14003F452CE2}" presName="sibTrans" presStyleLbl="sibTrans2D1" presStyleIdx="2" presStyleCnt="7"/>
      <dgm:spPr/>
    </dgm:pt>
    <dgm:pt modelId="{8C4A0A8C-4B70-41B9-A725-4AF4FCBAE0C3}" type="pres">
      <dgm:prSet presAssocID="{75A2E87B-E905-4640-A046-14003F452CE2}" presName="connectorText" presStyleLbl="sibTrans2D1" presStyleIdx="2" presStyleCnt="7"/>
      <dgm:spPr/>
    </dgm:pt>
    <dgm:pt modelId="{D10CA07B-D900-4377-81B8-2D8D9223FB3F}" type="pres">
      <dgm:prSet presAssocID="{4D8902AA-243F-4023-B1BB-6D1BD097005B}" presName="node" presStyleLbl="node1" presStyleIdx="3" presStyleCnt="8">
        <dgm:presLayoutVars>
          <dgm:bulletEnabled val="1"/>
        </dgm:presLayoutVars>
      </dgm:prSet>
      <dgm:spPr/>
    </dgm:pt>
    <dgm:pt modelId="{13C73E92-DA34-472A-BF5E-F20139EACFE3}" type="pres">
      <dgm:prSet presAssocID="{2C36A140-10B2-467F-ADE2-A9B3BFB95304}" presName="sibTrans" presStyleLbl="sibTrans2D1" presStyleIdx="3" presStyleCnt="7"/>
      <dgm:spPr/>
    </dgm:pt>
    <dgm:pt modelId="{C46FB3CB-E6B8-4C2C-A279-F97BCB9AB2E7}" type="pres">
      <dgm:prSet presAssocID="{2C36A140-10B2-467F-ADE2-A9B3BFB95304}" presName="connectorText" presStyleLbl="sibTrans2D1" presStyleIdx="3" presStyleCnt="7"/>
      <dgm:spPr/>
    </dgm:pt>
    <dgm:pt modelId="{D7C80D11-5EE9-46A8-AB68-F3829C8F6B6A}" type="pres">
      <dgm:prSet presAssocID="{D9436251-BED4-4C0C-9083-A4CA012DAE3E}" presName="node" presStyleLbl="node1" presStyleIdx="4" presStyleCnt="8" custScaleX="149340">
        <dgm:presLayoutVars>
          <dgm:bulletEnabled val="1"/>
        </dgm:presLayoutVars>
      </dgm:prSet>
      <dgm:spPr>
        <a:prstGeom prst="diamond">
          <a:avLst/>
        </a:prstGeom>
      </dgm:spPr>
    </dgm:pt>
    <dgm:pt modelId="{9B0D2E76-4C81-4F37-B761-D25D8C30557D}" type="pres">
      <dgm:prSet presAssocID="{E0A22A00-6AE5-469C-8738-F366224AF8F6}" presName="sibTrans" presStyleLbl="sibTrans2D1" presStyleIdx="4" presStyleCnt="7"/>
      <dgm:spPr/>
    </dgm:pt>
    <dgm:pt modelId="{49BA68DC-EFAE-440B-8538-90FF63A5042F}" type="pres">
      <dgm:prSet presAssocID="{E0A22A00-6AE5-469C-8738-F366224AF8F6}" presName="connectorText" presStyleLbl="sibTrans2D1" presStyleIdx="4" presStyleCnt="7"/>
      <dgm:spPr/>
    </dgm:pt>
    <dgm:pt modelId="{9C7603A0-1581-49DA-A6CD-96BDE2406440}" type="pres">
      <dgm:prSet presAssocID="{D575D2E1-5FAC-4BF2-B21C-552DE7E920D7}" presName="node" presStyleLbl="node1" presStyleIdx="5" presStyleCnt="8" custScaleX="127626" custScaleY="100340">
        <dgm:presLayoutVars>
          <dgm:bulletEnabled val="1"/>
        </dgm:presLayoutVars>
      </dgm:prSet>
      <dgm:spPr/>
    </dgm:pt>
    <dgm:pt modelId="{28093772-0754-4ED8-8E32-E60EABDCE748}" type="pres">
      <dgm:prSet presAssocID="{B9E2EF69-EAFC-40E3-9806-FA06258F040E}" presName="sibTrans" presStyleLbl="sibTrans2D1" presStyleIdx="5" presStyleCnt="7"/>
      <dgm:spPr/>
    </dgm:pt>
    <dgm:pt modelId="{27E9311E-79C2-4111-9BBE-63F9B41D6231}" type="pres">
      <dgm:prSet presAssocID="{B9E2EF69-EAFC-40E3-9806-FA06258F040E}" presName="connectorText" presStyleLbl="sibTrans2D1" presStyleIdx="5" presStyleCnt="7"/>
      <dgm:spPr/>
    </dgm:pt>
    <dgm:pt modelId="{A011B12C-EFC4-472B-A475-30B93B4EE6DE}" type="pres">
      <dgm:prSet presAssocID="{1CCD7D77-254C-4DD5-904B-522D047BE112}" presName="node" presStyleLbl="node1" presStyleIdx="6" presStyleCnt="8">
        <dgm:presLayoutVars>
          <dgm:bulletEnabled val="1"/>
        </dgm:presLayoutVars>
      </dgm:prSet>
      <dgm:spPr/>
    </dgm:pt>
    <dgm:pt modelId="{0AD47A2C-8FAA-4C89-9F64-5025FEF1D1ED}" type="pres">
      <dgm:prSet presAssocID="{D988275F-11E7-4D23-8D88-A6E5D8CBDC38}" presName="sibTrans" presStyleLbl="sibTrans2D1" presStyleIdx="6" presStyleCnt="7"/>
      <dgm:spPr/>
    </dgm:pt>
    <dgm:pt modelId="{96666A88-C9A9-4DE5-BDB9-5A7B15C29BAF}" type="pres">
      <dgm:prSet presAssocID="{D988275F-11E7-4D23-8D88-A6E5D8CBDC38}" presName="connectorText" presStyleLbl="sibTrans2D1" presStyleIdx="6" presStyleCnt="7"/>
      <dgm:spPr/>
    </dgm:pt>
    <dgm:pt modelId="{1F3638BF-4BC3-4220-8EB5-DE80586FDED5}" type="pres">
      <dgm:prSet presAssocID="{125636EC-648B-4D85-9B9F-A1153A12F502}" presName="node" presStyleLbl="node1" presStyleIdx="7" presStyleCnt="8">
        <dgm:presLayoutVars>
          <dgm:bulletEnabled val="1"/>
        </dgm:presLayoutVars>
      </dgm:prSet>
      <dgm:spPr/>
    </dgm:pt>
  </dgm:ptLst>
  <dgm:cxnLst>
    <dgm:cxn modelId="{D0141A08-3DB3-4357-9176-3A6041123C4E}" type="presOf" srcId="{2C36A140-10B2-467F-ADE2-A9B3BFB95304}" destId="{13C73E92-DA34-472A-BF5E-F20139EACFE3}" srcOrd="0" destOrd="0" presId="urn:microsoft.com/office/officeart/2005/8/layout/process1"/>
    <dgm:cxn modelId="{836FDE0A-0647-410D-8E15-FF7BDF8FA161}" type="presOf" srcId="{E0A22A00-6AE5-469C-8738-F366224AF8F6}" destId="{9B0D2E76-4C81-4F37-B761-D25D8C30557D}" srcOrd="0" destOrd="0" presId="urn:microsoft.com/office/officeart/2005/8/layout/process1"/>
    <dgm:cxn modelId="{3B9D4F0B-C4FC-485F-8EFE-307C63C19847}" srcId="{4A2111F7-510F-4DF4-AD4F-7775F048D655}" destId="{125636EC-648B-4D85-9B9F-A1153A12F502}" srcOrd="7" destOrd="0" parTransId="{C4ABC505-7EF2-41E4-A1C7-0B8C96B656F8}" sibTransId="{FD2E1DEC-1819-4B5F-9A63-989203910A7A}"/>
    <dgm:cxn modelId="{0C5A2E20-2BD8-437C-BB64-777B4E52A188}" type="presOf" srcId="{D575D2E1-5FAC-4BF2-B21C-552DE7E920D7}" destId="{9C7603A0-1581-49DA-A6CD-96BDE2406440}" srcOrd="0" destOrd="0" presId="urn:microsoft.com/office/officeart/2005/8/layout/process1"/>
    <dgm:cxn modelId="{16788D20-E5C4-416D-88EB-7D66E10AAA12}" type="presOf" srcId="{75A2E87B-E905-4640-A046-14003F452CE2}" destId="{8C4A0A8C-4B70-41B9-A725-4AF4FCBAE0C3}" srcOrd="1" destOrd="0" presId="urn:microsoft.com/office/officeart/2005/8/layout/process1"/>
    <dgm:cxn modelId="{7149A229-A95C-4146-BD01-4AC964106061}" srcId="{4A2111F7-510F-4DF4-AD4F-7775F048D655}" destId="{D9436251-BED4-4C0C-9083-A4CA012DAE3E}" srcOrd="4" destOrd="0" parTransId="{E91E9714-F6FF-4D0F-A1D7-8E5B9B98A11A}" sibTransId="{E0A22A00-6AE5-469C-8738-F366224AF8F6}"/>
    <dgm:cxn modelId="{6D24F92E-5B89-484C-A2CD-02F9DFE6F8B5}" type="presOf" srcId="{BE6A6121-5672-424B-9969-42BBCC9A16C8}" destId="{C85E0B84-DE87-46DD-874B-6AA0C2BA1361}" srcOrd="1" destOrd="0" presId="urn:microsoft.com/office/officeart/2005/8/layout/process1"/>
    <dgm:cxn modelId="{9960CA36-9140-4A60-BA9B-03DB979C27E6}" type="presOf" srcId="{2C36A140-10B2-467F-ADE2-A9B3BFB95304}" destId="{C46FB3CB-E6B8-4C2C-A279-F97BCB9AB2E7}" srcOrd="1" destOrd="0" presId="urn:microsoft.com/office/officeart/2005/8/layout/process1"/>
    <dgm:cxn modelId="{AD782D3D-F97F-4F0C-B68D-584AFB9848D1}" type="presOf" srcId="{B9E2EF69-EAFC-40E3-9806-FA06258F040E}" destId="{27E9311E-79C2-4111-9BBE-63F9B41D6231}" srcOrd="1" destOrd="0" presId="urn:microsoft.com/office/officeart/2005/8/layout/process1"/>
    <dgm:cxn modelId="{F52F245B-D6C0-49AE-B687-93511B4EAF29}" type="presOf" srcId="{75A2E87B-E905-4640-A046-14003F452CE2}" destId="{5799E5CD-497B-4BE9-BEE8-5638AA35E021}" srcOrd="0" destOrd="0" presId="urn:microsoft.com/office/officeart/2005/8/layout/process1"/>
    <dgm:cxn modelId="{3FCBFE42-5AF4-4242-B274-C8671B5AC232}" type="presOf" srcId="{A3053F98-DA6B-45D0-B9DA-D8B285A926F9}" destId="{F5D01925-6209-4EDE-B6A1-9B9BAC6AB738}" srcOrd="0" destOrd="0" presId="urn:microsoft.com/office/officeart/2005/8/layout/process1"/>
    <dgm:cxn modelId="{61573044-66F2-429B-AF49-3D090B9742D6}" srcId="{4A2111F7-510F-4DF4-AD4F-7775F048D655}" destId="{F7857367-ED74-4E55-8CF1-1CBE6F3F6C22}" srcOrd="2" destOrd="0" parTransId="{BBDB4EF7-E58F-47A1-BB5C-1D0EEFE2F81C}" sibTransId="{75A2E87B-E905-4640-A046-14003F452CE2}"/>
    <dgm:cxn modelId="{069F1765-5699-4B25-8988-65F7BAC4E331}" srcId="{4A2111F7-510F-4DF4-AD4F-7775F048D655}" destId="{1CCD7D77-254C-4DD5-904B-522D047BE112}" srcOrd="6" destOrd="0" parTransId="{7F950170-93E9-4AB0-927C-762A04429428}" sibTransId="{D988275F-11E7-4D23-8D88-A6E5D8CBDC38}"/>
    <dgm:cxn modelId="{A7843B47-9384-42BD-8940-FFD1793FCCA4}" type="presOf" srcId="{BE6A6121-5672-424B-9969-42BBCC9A16C8}" destId="{0C797F07-7E0D-4654-9FEC-1716C1F8F92B}" srcOrd="0" destOrd="0" presId="urn:microsoft.com/office/officeart/2005/8/layout/process1"/>
    <dgm:cxn modelId="{ADEF8655-E90B-4FF8-B6E1-F6D047D70FCE}" type="presOf" srcId="{4A2111F7-510F-4DF4-AD4F-7775F048D655}" destId="{7F387F93-8EDF-446A-B1EC-8BD7F2A32F1B}" srcOrd="0" destOrd="0" presId="urn:microsoft.com/office/officeart/2005/8/layout/process1"/>
    <dgm:cxn modelId="{D7400859-A5DD-4EE5-A803-A40C66C01724}" type="presOf" srcId="{1E952EF8-6398-4E41-ADEA-832A875DFB94}" destId="{2F565A14-D938-46AE-B3A4-F9F09569E83B}" srcOrd="1" destOrd="0" presId="urn:microsoft.com/office/officeart/2005/8/layout/process1"/>
    <dgm:cxn modelId="{84E4938D-D375-4952-92C9-4E3E30F894B2}" srcId="{4A2111F7-510F-4DF4-AD4F-7775F048D655}" destId="{A3053F98-DA6B-45D0-B9DA-D8B285A926F9}" srcOrd="1" destOrd="0" parTransId="{72BC561C-9466-472B-BE95-4063A6C4B393}" sibTransId="{BE6A6121-5672-424B-9969-42BBCC9A16C8}"/>
    <dgm:cxn modelId="{8FFBFEA8-FE41-4ECD-A87C-2F0CA248CFA6}" type="presOf" srcId="{F7857367-ED74-4E55-8CF1-1CBE6F3F6C22}" destId="{6F1F558A-2997-4801-98F7-0418736E770E}" srcOrd="0" destOrd="0" presId="urn:microsoft.com/office/officeart/2005/8/layout/process1"/>
    <dgm:cxn modelId="{B47F93AB-FFC3-401C-9954-D14102478F40}" type="presOf" srcId="{1CCD7D77-254C-4DD5-904B-522D047BE112}" destId="{A011B12C-EFC4-472B-A475-30B93B4EE6DE}" srcOrd="0" destOrd="0" presId="urn:microsoft.com/office/officeart/2005/8/layout/process1"/>
    <dgm:cxn modelId="{2DE73CB0-7350-498F-AA74-FEE80E2A1477}" type="presOf" srcId="{4D8902AA-243F-4023-B1BB-6D1BD097005B}" destId="{D10CA07B-D900-4377-81B8-2D8D9223FB3F}" srcOrd="0" destOrd="0" presId="urn:microsoft.com/office/officeart/2005/8/layout/process1"/>
    <dgm:cxn modelId="{5CF181B0-2EC7-4483-870E-483CC9396560}" srcId="{4A2111F7-510F-4DF4-AD4F-7775F048D655}" destId="{4D8902AA-243F-4023-B1BB-6D1BD097005B}" srcOrd="3" destOrd="0" parTransId="{A04AB238-C1E4-4777-A17A-1D0CB365A4A4}" sibTransId="{2C36A140-10B2-467F-ADE2-A9B3BFB95304}"/>
    <dgm:cxn modelId="{C372AAB9-E487-4B01-9DC1-411D2BBEACA9}" type="presOf" srcId="{D988275F-11E7-4D23-8D88-A6E5D8CBDC38}" destId="{0AD47A2C-8FAA-4C89-9F64-5025FEF1D1ED}" srcOrd="0" destOrd="0" presId="urn:microsoft.com/office/officeart/2005/8/layout/process1"/>
    <dgm:cxn modelId="{FE6A26CF-0CDF-4E37-B7C9-272F6D4C76F2}" type="presOf" srcId="{D9436251-BED4-4C0C-9083-A4CA012DAE3E}" destId="{D7C80D11-5EE9-46A8-AB68-F3829C8F6B6A}" srcOrd="0" destOrd="0" presId="urn:microsoft.com/office/officeart/2005/8/layout/process1"/>
    <dgm:cxn modelId="{49F96ECF-B706-4FAD-BE96-638DCD7A96C5}" srcId="{4A2111F7-510F-4DF4-AD4F-7775F048D655}" destId="{BD54E222-0FB5-4E05-B5BF-B6C0E1BA246F}" srcOrd="0" destOrd="0" parTransId="{6CA03F77-6A68-4869-A132-9380F2445170}" sibTransId="{1E952EF8-6398-4E41-ADEA-832A875DFB94}"/>
    <dgm:cxn modelId="{EC3213D7-B4E6-4104-B794-7BF3ED2A784B}" type="presOf" srcId="{D988275F-11E7-4D23-8D88-A6E5D8CBDC38}" destId="{96666A88-C9A9-4DE5-BDB9-5A7B15C29BAF}" srcOrd="1" destOrd="0" presId="urn:microsoft.com/office/officeart/2005/8/layout/process1"/>
    <dgm:cxn modelId="{1FEF1AE1-E952-4FF3-B2D0-6DCE6468815A}" srcId="{4A2111F7-510F-4DF4-AD4F-7775F048D655}" destId="{D575D2E1-5FAC-4BF2-B21C-552DE7E920D7}" srcOrd="5" destOrd="0" parTransId="{C5ED25FF-A6F0-49AA-B0A4-571748727BB2}" sibTransId="{B9E2EF69-EAFC-40E3-9806-FA06258F040E}"/>
    <dgm:cxn modelId="{8C0798E1-5815-450A-8B95-15A43B8CD776}" type="presOf" srcId="{B9E2EF69-EAFC-40E3-9806-FA06258F040E}" destId="{28093772-0754-4ED8-8E32-E60EABDCE748}" srcOrd="0" destOrd="0" presId="urn:microsoft.com/office/officeart/2005/8/layout/process1"/>
    <dgm:cxn modelId="{031011E3-ADE4-4690-AE8D-7EFD20AC209F}" type="presOf" srcId="{BD54E222-0FB5-4E05-B5BF-B6C0E1BA246F}" destId="{BE3ED7DE-E4B9-4FDD-8118-FEC451867F4E}" srcOrd="0" destOrd="0" presId="urn:microsoft.com/office/officeart/2005/8/layout/process1"/>
    <dgm:cxn modelId="{B53153E4-384E-4F09-AB19-D1E686655904}" type="presOf" srcId="{125636EC-648B-4D85-9B9F-A1153A12F502}" destId="{1F3638BF-4BC3-4220-8EB5-DE80586FDED5}" srcOrd="0" destOrd="0" presId="urn:microsoft.com/office/officeart/2005/8/layout/process1"/>
    <dgm:cxn modelId="{221E88F3-DB04-4356-8DB9-0BC5B35FCF6B}" type="presOf" srcId="{1E952EF8-6398-4E41-ADEA-832A875DFB94}" destId="{73716027-9F4F-4351-8036-8E81E89E899F}" srcOrd="0" destOrd="0" presId="urn:microsoft.com/office/officeart/2005/8/layout/process1"/>
    <dgm:cxn modelId="{3158F6F5-9BE4-44C2-8B60-F0F852164A05}" type="presOf" srcId="{E0A22A00-6AE5-469C-8738-F366224AF8F6}" destId="{49BA68DC-EFAE-440B-8538-90FF63A5042F}" srcOrd="1" destOrd="0" presId="urn:microsoft.com/office/officeart/2005/8/layout/process1"/>
    <dgm:cxn modelId="{D4BCD979-AEBA-4D27-B804-EEF538566FAB}" type="presParOf" srcId="{7F387F93-8EDF-446A-B1EC-8BD7F2A32F1B}" destId="{BE3ED7DE-E4B9-4FDD-8118-FEC451867F4E}" srcOrd="0" destOrd="0" presId="urn:microsoft.com/office/officeart/2005/8/layout/process1"/>
    <dgm:cxn modelId="{7EE64580-29DF-4A37-9B67-0CD52DB82A45}" type="presParOf" srcId="{7F387F93-8EDF-446A-B1EC-8BD7F2A32F1B}" destId="{73716027-9F4F-4351-8036-8E81E89E899F}" srcOrd="1" destOrd="0" presId="urn:microsoft.com/office/officeart/2005/8/layout/process1"/>
    <dgm:cxn modelId="{1401EA3F-F867-40BD-A08B-1F97E4B3B0A3}" type="presParOf" srcId="{73716027-9F4F-4351-8036-8E81E89E899F}" destId="{2F565A14-D938-46AE-B3A4-F9F09569E83B}" srcOrd="0" destOrd="0" presId="urn:microsoft.com/office/officeart/2005/8/layout/process1"/>
    <dgm:cxn modelId="{CF81486E-4903-49F8-8884-F4980F286E0D}" type="presParOf" srcId="{7F387F93-8EDF-446A-B1EC-8BD7F2A32F1B}" destId="{F5D01925-6209-4EDE-B6A1-9B9BAC6AB738}" srcOrd="2" destOrd="0" presId="urn:microsoft.com/office/officeart/2005/8/layout/process1"/>
    <dgm:cxn modelId="{253C6867-5FE2-488C-9A5C-153846D31F92}" type="presParOf" srcId="{7F387F93-8EDF-446A-B1EC-8BD7F2A32F1B}" destId="{0C797F07-7E0D-4654-9FEC-1716C1F8F92B}" srcOrd="3" destOrd="0" presId="urn:microsoft.com/office/officeart/2005/8/layout/process1"/>
    <dgm:cxn modelId="{ED8426A0-0A19-4D3D-BF7C-4F5526AA36A9}" type="presParOf" srcId="{0C797F07-7E0D-4654-9FEC-1716C1F8F92B}" destId="{C85E0B84-DE87-46DD-874B-6AA0C2BA1361}" srcOrd="0" destOrd="0" presId="urn:microsoft.com/office/officeart/2005/8/layout/process1"/>
    <dgm:cxn modelId="{CED2BF61-4005-4E9E-B813-82A7FF0CEDA8}" type="presParOf" srcId="{7F387F93-8EDF-446A-B1EC-8BD7F2A32F1B}" destId="{6F1F558A-2997-4801-98F7-0418736E770E}" srcOrd="4" destOrd="0" presId="urn:microsoft.com/office/officeart/2005/8/layout/process1"/>
    <dgm:cxn modelId="{947C4668-01DC-4CDC-8D23-525342F44FCF}" type="presParOf" srcId="{7F387F93-8EDF-446A-B1EC-8BD7F2A32F1B}" destId="{5799E5CD-497B-4BE9-BEE8-5638AA35E021}" srcOrd="5" destOrd="0" presId="urn:microsoft.com/office/officeart/2005/8/layout/process1"/>
    <dgm:cxn modelId="{99AA4776-4FBE-47BD-AA43-7454BF3AC712}" type="presParOf" srcId="{5799E5CD-497B-4BE9-BEE8-5638AA35E021}" destId="{8C4A0A8C-4B70-41B9-A725-4AF4FCBAE0C3}" srcOrd="0" destOrd="0" presId="urn:microsoft.com/office/officeart/2005/8/layout/process1"/>
    <dgm:cxn modelId="{5F34C4B9-69F6-4816-A417-058A130CB796}" type="presParOf" srcId="{7F387F93-8EDF-446A-B1EC-8BD7F2A32F1B}" destId="{D10CA07B-D900-4377-81B8-2D8D9223FB3F}" srcOrd="6" destOrd="0" presId="urn:microsoft.com/office/officeart/2005/8/layout/process1"/>
    <dgm:cxn modelId="{6ACDBBB8-F7D9-47B0-8E23-17A2064794E8}" type="presParOf" srcId="{7F387F93-8EDF-446A-B1EC-8BD7F2A32F1B}" destId="{13C73E92-DA34-472A-BF5E-F20139EACFE3}" srcOrd="7" destOrd="0" presId="urn:microsoft.com/office/officeart/2005/8/layout/process1"/>
    <dgm:cxn modelId="{21AC4B5F-1D7C-4D52-95F6-CDB149C9DFB2}" type="presParOf" srcId="{13C73E92-DA34-472A-BF5E-F20139EACFE3}" destId="{C46FB3CB-E6B8-4C2C-A279-F97BCB9AB2E7}" srcOrd="0" destOrd="0" presId="urn:microsoft.com/office/officeart/2005/8/layout/process1"/>
    <dgm:cxn modelId="{3A4CEA3B-071A-478F-9C2B-3603CDA0BA60}" type="presParOf" srcId="{7F387F93-8EDF-446A-B1EC-8BD7F2A32F1B}" destId="{D7C80D11-5EE9-46A8-AB68-F3829C8F6B6A}" srcOrd="8" destOrd="0" presId="urn:microsoft.com/office/officeart/2005/8/layout/process1"/>
    <dgm:cxn modelId="{4CE5A360-489C-419C-86DF-F77CD465CB0E}" type="presParOf" srcId="{7F387F93-8EDF-446A-B1EC-8BD7F2A32F1B}" destId="{9B0D2E76-4C81-4F37-B761-D25D8C30557D}" srcOrd="9" destOrd="0" presId="urn:microsoft.com/office/officeart/2005/8/layout/process1"/>
    <dgm:cxn modelId="{A38B7DC0-6E14-46AC-A445-3F7A8263F9DB}" type="presParOf" srcId="{9B0D2E76-4C81-4F37-B761-D25D8C30557D}" destId="{49BA68DC-EFAE-440B-8538-90FF63A5042F}" srcOrd="0" destOrd="0" presId="urn:microsoft.com/office/officeart/2005/8/layout/process1"/>
    <dgm:cxn modelId="{2E353C14-4A0B-4888-B93A-1653B80EEB0A}" type="presParOf" srcId="{7F387F93-8EDF-446A-B1EC-8BD7F2A32F1B}" destId="{9C7603A0-1581-49DA-A6CD-96BDE2406440}" srcOrd="10" destOrd="0" presId="urn:microsoft.com/office/officeart/2005/8/layout/process1"/>
    <dgm:cxn modelId="{57CE911E-CBEC-46AF-9754-5BCBC276560E}" type="presParOf" srcId="{7F387F93-8EDF-446A-B1EC-8BD7F2A32F1B}" destId="{28093772-0754-4ED8-8E32-E60EABDCE748}" srcOrd="11" destOrd="0" presId="urn:microsoft.com/office/officeart/2005/8/layout/process1"/>
    <dgm:cxn modelId="{0B76D3B7-EB04-4464-B5C2-B817A951DEC0}" type="presParOf" srcId="{28093772-0754-4ED8-8E32-E60EABDCE748}" destId="{27E9311E-79C2-4111-9BBE-63F9B41D6231}" srcOrd="0" destOrd="0" presId="urn:microsoft.com/office/officeart/2005/8/layout/process1"/>
    <dgm:cxn modelId="{29EACEA5-A0B8-4A5D-8D7B-041EC23E8E0B}" type="presParOf" srcId="{7F387F93-8EDF-446A-B1EC-8BD7F2A32F1B}" destId="{A011B12C-EFC4-472B-A475-30B93B4EE6DE}" srcOrd="12" destOrd="0" presId="urn:microsoft.com/office/officeart/2005/8/layout/process1"/>
    <dgm:cxn modelId="{95EBDC6E-60A5-4B4B-87ED-B7500EC80526}" type="presParOf" srcId="{7F387F93-8EDF-446A-B1EC-8BD7F2A32F1B}" destId="{0AD47A2C-8FAA-4C89-9F64-5025FEF1D1ED}" srcOrd="13" destOrd="0" presId="urn:microsoft.com/office/officeart/2005/8/layout/process1"/>
    <dgm:cxn modelId="{D1F08563-747F-4FBA-B45F-E85252816A2C}" type="presParOf" srcId="{0AD47A2C-8FAA-4C89-9F64-5025FEF1D1ED}" destId="{96666A88-C9A9-4DE5-BDB9-5A7B15C29BAF}" srcOrd="0" destOrd="0" presId="urn:microsoft.com/office/officeart/2005/8/layout/process1"/>
    <dgm:cxn modelId="{6EBB8BDA-B635-4FD0-9F6D-3A0CC1B9F669}" type="presParOf" srcId="{7F387F93-8EDF-446A-B1EC-8BD7F2A32F1B}" destId="{1F3638BF-4BC3-4220-8EB5-DE80586FDED5}" srcOrd="1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51C-EB57-4120-9069-E26B8C675069}">
      <dsp:nvSpPr>
        <dsp:cNvPr id="0" name=""/>
        <dsp:cNvSpPr/>
      </dsp:nvSpPr>
      <dsp:spPr>
        <a:xfrm>
          <a:off x="3472656" y="2015244"/>
          <a:ext cx="1182687" cy="118268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zh-CN" altLang="en-US" sz="1600" kern="1200" dirty="0">
              <a:latin typeface="微软雅黑" pitchFamily="34" charset="-122"/>
              <a:ea typeface="微软雅黑" pitchFamily="34" charset="-122"/>
            </a:rPr>
            <a:t>高新技术企业认定条件</a:t>
          </a:r>
        </a:p>
      </dsp:txBody>
      <dsp:txXfrm>
        <a:off x="3645857" y="2188445"/>
        <a:ext cx="836285" cy="836285"/>
      </dsp:txXfrm>
    </dsp:sp>
    <dsp:sp modelId="{737F0F53-16A1-4DAC-BDE8-6AE67E8E3544}">
      <dsp:nvSpPr>
        <dsp:cNvPr id="0" name=""/>
        <dsp:cNvSpPr/>
      </dsp:nvSpPr>
      <dsp:spPr>
        <a:xfrm rot="16200000">
          <a:off x="3650230" y="1588379"/>
          <a:ext cx="827538" cy="26191"/>
        </a:xfrm>
        <a:custGeom>
          <a:avLst/>
          <a:gdLst/>
          <a:ahLst/>
          <a:cxnLst/>
          <a:rect l="0" t="0" r="0" b="0"/>
          <a:pathLst>
            <a:path>
              <a:moveTo>
                <a:pt x="0" y="13095"/>
              </a:moveTo>
              <a:lnTo>
                <a:pt x="827538" y="1309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zh-CN" altLang="en-US" sz="1600" kern="1200">
            <a:latin typeface="微软雅黑" pitchFamily="34" charset="-122"/>
            <a:ea typeface="微软雅黑" pitchFamily="34" charset="-122"/>
          </a:endParaRPr>
        </a:p>
      </dsp:txBody>
      <dsp:txXfrm>
        <a:off x="4043311" y="1580786"/>
        <a:ext cx="41376" cy="41376"/>
      </dsp:txXfrm>
    </dsp:sp>
    <dsp:sp modelId="{2DB5873D-8EF1-4E9C-813B-A0D93268BF30}">
      <dsp:nvSpPr>
        <dsp:cNvPr id="0" name=""/>
        <dsp:cNvSpPr/>
      </dsp:nvSpPr>
      <dsp:spPr>
        <a:xfrm>
          <a:off x="3472656" y="5017"/>
          <a:ext cx="1182687" cy="118268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altLang="zh-CN" sz="1600" kern="1200" dirty="0">
              <a:latin typeface="微软雅黑" pitchFamily="34" charset="-122"/>
              <a:ea typeface="微软雅黑" pitchFamily="34" charset="-122"/>
            </a:rPr>
            <a:t>1</a:t>
          </a:r>
          <a:r>
            <a:rPr lang="zh-CN" altLang="en-US" sz="1600" kern="1200" dirty="0">
              <a:latin typeface="微软雅黑" pitchFamily="34" charset="-122"/>
              <a:ea typeface="微软雅黑" pitchFamily="34" charset="-122"/>
            </a:rPr>
            <a:t>、成立时间</a:t>
          </a:r>
        </a:p>
      </dsp:txBody>
      <dsp:txXfrm>
        <a:off x="3645857" y="178218"/>
        <a:ext cx="836285" cy="836285"/>
      </dsp:txXfrm>
    </dsp:sp>
    <dsp:sp modelId="{9B0F90BA-5920-4736-A522-B91A6BE126D5}">
      <dsp:nvSpPr>
        <dsp:cNvPr id="0" name=""/>
        <dsp:cNvSpPr/>
      </dsp:nvSpPr>
      <dsp:spPr>
        <a:xfrm rot="18900000">
          <a:off x="4360952" y="1882769"/>
          <a:ext cx="827538" cy="26191"/>
        </a:xfrm>
        <a:custGeom>
          <a:avLst/>
          <a:gdLst/>
          <a:ahLst/>
          <a:cxnLst/>
          <a:rect l="0" t="0" r="0" b="0"/>
          <a:pathLst>
            <a:path>
              <a:moveTo>
                <a:pt x="0" y="13095"/>
              </a:moveTo>
              <a:lnTo>
                <a:pt x="827538" y="1309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zh-CN" altLang="en-US" sz="1600" kern="1200">
            <a:latin typeface="微软雅黑" pitchFamily="34" charset="-122"/>
            <a:ea typeface="微软雅黑" pitchFamily="34" charset="-122"/>
          </a:endParaRPr>
        </a:p>
      </dsp:txBody>
      <dsp:txXfrm>
        <a:off x="4754033" y="1875177"/>
        <a:ext cx="41376" cy="41376"/>
      </dsp:txXfrm>
    </dsp:sp>
    <dsp:sp modelId="{1DAFA689-B6C4-4687-990B-EA7E875E5888}">
      <dsp:nvSpPr>
        <dsp:cNvPr id="0" name=""/>
        <dsp:cNvSpPr/>
      </dsp:nvSpPr>
      <dsp:spPr>
        <a:xfrm>
          <a:off x="4894101" y="593799"/>
          <a:ext cx="1182687" cy="118268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altLang="zh-CN" sz="1600" kern="1200" dirty="0">
              <a:latin typeface="微软雅黑" pitchFamily="34" charset="-122"/>
              <a:ea typeface="微软雅黑" pitchFamily="34" charset="-122"/>
            </a:rPr>
            <a:t>2</a:t>
          </a:r>
          <a:r>
            <a:rPr lang="zh-CN" altLang="en-US" sz="1600" kern="1200" dirty="0">
              <a:latin typeface="微软雅黑" pitchFamily="34" charset="-122"/>
              <a:ea typeface="微软雅黑" pitchFamily="34" charset="-122"/>
            </a:rPr>
            <a:t>、知识产权</a:t>
          </a:r>
        </a:p>
      </dsp:txBody>
      <dsp:txXfrm>
        <a:off x="5067302" y="767000"/>
        <a:ext cx="836285" cy="836285"/>
      </dsp:txXfrm>
    </dsp:sp>
    <dsp:sp modelId="{006D2F95-4AEF-4CEA-9C4D-3E5FC5E962C4}">
      <dsp:nvSpPr>
        <dsp:cNvPr id="0" name=""/>
        <dsp:cNvSpPr/>
      </dsp:nvSpPr>
      <dsp:spPr>
        <a:xfrm>
          <a:off x="4655343" y="2593492"/>
          <a:ext cx="827538" cy="26191"/>
        </a:xfrm>
        <a:custGeom>
          <a:avLst/>
          <a:gdLst/>
          <a:ahLst/>
          <a:cxnLst/>
          <a:rect l="0" t="0" r="0" b="0"/>
          <a:pathLst>
            <a:path>
              <a:moveTo>
                <a:pt x="0" y="13095"/>
              </a:moveTo>
              <a:lnTo>
                <a:pt x="827538" y="1309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zh-CN" altLang="en-US" sz="1600" kern="1200">
            <a:latin typeface="微软雅黑" pitchFamily="34" charset="-122"/>
            <a:ea typeface="微软雅黑" pitchFamily="34" charset="-122"/>
          </a:endParaRPr>
        </a:p>
      </dsp:txBody>
      <dsp:txXfrm>
        <a:off x="5048424" y="2585899"/>
        <a:ext cx="41376" cy="41376"/>
      </dsp:txXfrm>
    </dsp:sp>
    <dsp:sp modelId="{BBF6D56E-F5C5-4CCD-84BD-D87E1CC91A19}">
      <dsp:nvSpPr>
        <dsp:cNvPr id="0" name=""/>
        <dsp:cNvSpPr/>
      </dsp:nvSpPr>
      <dsp:spPr>
        <a:xfrm>
          <a:off x="5482882" y="2015244"/>
          <a:ext cx="1182687" cy="118268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altLang="zh-CN" sz="1600" kern="1200" dirty="0">
              <a:latin typeface="微软雅黑" pitchFamily="34" charset="-122"/>
              <a:ea typeface="微软雅黑" pitchFamily="34" charset="-122"/>
            </a:rPr>
            <a:t>3</a:t>
          </a:r>
          <a:r>
            <a:rPr lang="zh-CN" altLang="en-US" sz="1600" kern="1200" dirty="0">
              <a:latin typeface="微软雅黑" pitchFamily="34" charset="-122"/>
              <a:ea typeface="微软雅黑" pitchFamily="34" charset="-122"/>
            </a:rPr>
            <a:t>、技术领域</a:t>
          </a:r>
        </a:p>
      </dsp:txBody>
      <dsp:txXfrm>
        <a:off x="5656083" y="2188445"/>
        <a:ext cx="836285" cy="836285"/>
      </dsp:txXfrm>
    </dsp:sp>
    <dsp:sp modelId="{98C87616-603B-424E-8094-EFE5C5AFF88B}">
      <dsp:nvSpPr>
        <dsp:cNvPr id="0" name=""/>
        <dsp:cNvSpPr/>
      </dsp:nvSpPr>
      <dsp:spPr>
        <a:xfrm rot="2687229">
          <a:off x="4358068" y="3314966"/>
          <a:ext cx="865572" cy="26191"/>
        </a:xfrm>
        <a:custGeom>
          <a:avLst/>
          <a:gdLst/>
          <a:ahLst/>
          <a:cxnLst/>
          <a:rect l="0" t="0" r="0" b="0"/>
          <a:pathLst>
            <a:path>
              <a:moveTo>
                <a:pt x="0" y="13095"/>
              </a:moveTo>
              <a:lnTo>
                <a:pt x="865572" y="1309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zh-CN" altLang="en-US" sz="1600" kern="1200">
            <a:latin typeface="微软雅黑" pitchFamily="34" charset="-122"/>
            <a:ea typeface="微软雅黑" pitchFamily="34" charset="-122"/>
          </a:endParaRPr>
        </a:p>
      </dsp:txBody>
      <dsp:txXfrm>
        <a:off x="4769215" y="3306422"/>
        <a:ext cx="43278" cy="43278"/>
      </dsp:txXfrm>
    </dsp:sp>
    <dsp:sp modelId="{B74342CD-97AB-4FCD-9259-83DC2E0BD20C}">
      <dsp:nvSpPr>
        <dsp:cNvPr id="0" name=""/>
        <dsp:cNvSpPr/>
      </dsp:nvSpPr>
      <dsp:spPr>
        <a:xfrm>
          <a:off x="4926365" y="3458192"/>
          <a:ext cx="1182687" cy="118268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1">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altLang="zh-CN" sz="1600" kern="1200" dirty="0">
            <a:latin typeface="微软雅黑" pitchFamily="34" charset="-122"/>
            <a:ea typeface="微软雅黑" pitchFamily="34" charset="-122"/>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altLang="zh-CN" sz="1600" kern="1200" dirty="0">
              <a:latin typeface="微软雅黑" pitchFamily="34" charset="-122"/>
              <a:ea typeface="微软雅黑" pitchFamily="34" charset="-122"/>
            </a:rPr>
            <a:t>4</a:t>
          </a:r>
          <a:r>
            <a:rPr lang="zh-CN" altLang="en-US" sz="1600" kern="1200" dirty="0">
              <a:latin typeface="微软雅黑" pitchFamily="34" charset="-122"/>
              <a:ea typeface="微软雅黑" pitchFamily="34" charset="-122"/>
            </a:rPr>
            <a:t>、高新技术产品收入</a:t>
          </a:r>
        </a:p>
        <a:p>
          <a:pPr lvl="0" algn="ctr" defTabSz="577850">
            <a:lnSpc>
              <a:spcPct val="90000"/>
            </a:lnSpc>
            <a:spcBef>
              <a:spcPct val="0"/>
            </a:spcBef>
            <a:spcAft>
              <a:spcPct val="35000"/>
            </a:spcAft>
            <a:buNone/>
          </a:pPr>
          <a:endParaRPr lang="zh-CN" altLang="en-US" sz="1600" kern="1200" dirty="0">
            <a:latin typeface="微软雅黑" pitchFamily="34" charset="-122"/>
            <a:ea typeface="微软雅黑" pitchFamily="34" charset="-122"/>
          </a:endParaRPr>
        </a:p>
      </dsp:txBody>
      <dsp:txXfrm>
        <a:off x="5099566" y="3631393"/>
        <a:ext cx="836285" cy="836285"/>
      </dsp:txXfrm>
    </dsp:sp>
    <dsp:sp modelId="{15F1689D-B4ED-4B75-AB2D-DBD5F08F46AD}">
      <dsp:nvSpPr>
        <dsp:cNvPr id="0" name=""/>
        <dsp:cNvSpPr/>
      </dsp:nvSpPr>
      <dsp:spPr>
        <a:xfrm rot="5400000">
          <a:off x="3650230" y="3598605"/>
          <a:ext cx="827538" cy="26191"/>
        </a:xfrm>
        <a:custGeom>
          <a:avLst/>
          <a:gdLst/>
          <a:ahLst/>
          <a:cxnLst/>
          <a:rect l="0" t="0" r="0" b="0"/>
          <a:pathLst>
            <a:path>
              <a:moveTo>
                <a:pt x="0" y="13095"/>
              </a:moveTo>
              <a:lnTo>
                <a:pt x="827538" y="1309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zh-CN" altLang="en-US" sz="1600" kern="1200">
            <a:latin typeface="微软雅黑" pitchFamily="34" charset="-122"/>
            <a:ea typeface="微软雅黑" pitchFamily="34" charset="-122"/>
          </a:endParaRPr>
        </a:p>
      </dsp:txBody>
      <dsp:txXfrm>
        <a:off x="4043311" y="3591012"/>
        <a:ext cx="41376" cy="41376"/>
      </dsp:txXfrm>
    </dsp:sp>
    <dsp:sp modelId="{FEAEB0F6-D5D4-4FA1-AED7-B13AFFE918D7}">
      <dsp:nvSpPr>
        <dsp:cNvPr id="0" name=""/>
        <dsp:cNvSpPr/>
      </dsp:nvSpPr>
      <dsp:spPr>
        <a:xfrm>
          <a:off x="3472656" y="4025470"/>
          <a:ext cx="1182687" cy="118268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altLang="zh-CN" sz="1600" kern="1200" dirty="0">
              <a:latin typeface="微软雅黑" pitchFamily="34" charset="-122"/>
              <a:ea typeface="微软雅黑" pitchFamily="34" charset="-122"/>
            </a:rPr>
            <a:t>5</a:t>
          </a:r>
          <a:r>
            <a:rPr lang="zh-CN" altLang="en-US" sz="1600" kern="1200" dirty="0">
              <a:latin typeface="微软雅黑" pitchFamily="34" charset="-122"/>
              <a:ea typeface="微软雅黑" pitchFamily="34" charset="-122"/>
            </a:rPr>
            <a:t>、研发费用</a:t>
          </a:r>
        </a:p>
      </dsp:txBody>
      <dsp:txXfrm>
        <a:off x="3645857" y="4198671"/>
        <a:ext cx="836285" cy="836285"/>
      </dsp:txXfrm>
    </dsp:sp>
    <dsp:sp modelId="{999F9D05-8888-48F1-937D-4558E8065D29}">
      <dsp:nvSpPr>
        <dsp:cNvPr id="0" name=""/>
        <dsp:cNvSpPr/>
      </dsp:nvSpPr>
      <dsp:spPr>
        <a:xfrm rot="8100000">
          <a:off x="2939508" y="3304214"/>
          <a:ext cx="827538" cy="26191"/>
        </a:xfrm>
        <a:custGeom>
          <a:avLst/>
          <a:gdLst/>
          <a:ahLst/>
          <a:cxnLst/>
          <a:rect l="0" t="0" r="0" b="0"/>
          <a:pathLst>
            <a:path>
              <a:moveTo>
                <a:pt x="0" y="13095"/>
              </a:moveTo>
              <a:lnTo>
                <a:pt x="827538" y="1309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zh-CN" altLang="en-US" sz="1600" kern="1200">
            <a:latin typeface="微软雅黑" pitchFamily="34" charset="-122"/>
            <a:ea typeface="微软雅黑" pitchFamily="34" charset="-122"/>
          </a:endParaRPr>
        </a:p>
      </dsp:txBody>
      <dsp:txXfrm rot="10800000">
        <a:off x="3332589" y="3296621"/>
        <a:ext cx="41376" cy="41376"/>
      </dsp:txXfrm>
    </dsp:sp>
    <dsp:sp modelId="{17EA3DE5-14BE-4EDA-AF74-7E9F6540E7F1}">
      <dsp:nvSpPr>
        <dsp:cNvPr id="0" name=""/>
        <dsp:cNvSpPr/>
      </dsp:nvSpPr>
      <dsp:spPr>
        <a:xfrm>
          <a:off x="2051211" y="3436689"/>
          <a:ext cx="1182687" cy="118268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altLang="zh-CN" sz="1600" kern="1200" dirty="0">
              <a:latin typeface="微软雅黑" pitchFamily="34" charset="-122"/>
              <a:ea typeface="微软雅黑" pitchFamily="34" charset="-122"/>
            </a:rPr>
            <a:t>6</a:t>
          </a:r>
          <a:r>
            <a:rPr lang="zh-CN" altLang="en-US" sz="1600" kern="1200" dirty="0">
              <a:latin typeface="微软雅黑" pitchFamily="34" charset="-122"/>
              <a:ea typeface="微软雅黑" pitchFamily="34" charset="-122"/>
            </a:rPr>
            <a:t>、科技人员</a:t>
          </a:r>
        </a:p>
      </dsp:txBody>
      <dsp:txXfrm>
        <a:off x="2224412" y="3609890"/>
        <a:ext cx="836285" cy="836285"/>
      </dsp:txXfrm>
    </dsp:sp>
    <dsp:sp modelId="{CB1D1AC4-AAA4-4752-A969-B5392B6D9B02}">
      <dsp:nvSpPr>
        <dsp:cNvPr id="0" name=""/>
        <dsp:cNvSpPr/>
      </dsp:nvSpPr>
      <dsp:spPr>
        <a:xfrm rot="10800000">
          <a:off x="2645117" y="2593492"/>
          <a:ext cx="827538" cy="26191"/>
        </a:xfrm>
        <a:custGeom>
          <a:avLst/>
          <a:gdLst/>
          <a:ahLst/>
          <a:cxnLst/>
          <a:rect l="0" t="0" r="0" b="0"/>
          <a:pathLst>
            <a:path>
              <a:moveTo>
                <a:pt x="0" y="13095"/>
              </a:moveTo>
              <a:lnTo>
                <a:pt x="827538" y="1309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zh-CN" altLang="en-US" sz="1600" kern="1200">
            <a:latin typeface="微软雅黑" pitchFamily="34" charset="-122"/>
            <a:ea typeface="微软雅黑" pitchFamily="34" charset="-122"/>
          </a:endParaRPr>
        </a:p>
      </dsp:txBody>
      <dsp:txXfrm rot="10800000">
        <a:off x="3038198" y="2585899"/>
        <a:ext cx="41376" cy="41376"/>
      </dsp:txXfrm>
    </dsp:sp>
    <dsp:sp modelId="{F9DED2D2-650A-4083-A1E4-59C4CCD83337}">
      <dsp:nvSpPr>
        <dsp:cNvPr id="0" name=""/>
        <dsp:cNvSpPr/>
      </dsp:nvSpPr>
      <dsp:spPr>
        <a:xfrm>
          <a:off x="1462429" y="2015244"/>
          <a:ext cx="1182687" cy="118268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altLang="zh-CN" sz="1600" kern="1200" dirty="0">
              <a:latin typeface="微软雅黑" pitchFamily="34" charset="-122"/>
              <a:ea typeface="微软雅黑" pitchFamily="34" charset="-122"/>
            </a:rPr>
            <a:t>7</a:t>
          </a:r>
          <a:r>
            <a:rPr lang="zh-CN" altLang="en-US" sz="1600" kern="1200" dirty="0">
              <a:latin typeface="微软雅黑" pitchFamily="34" charset="-122"/>
              <a:ea typeface="微软雅黑" pitchFamily="34" charset="-122"/>
            </a:rPr>
            <a:t>、创新能力</a:t>
          </a:r>
        </a:p>
      </dsp:txBody>
      <dsp:txXfrm>
        <a:off x="1635630" y="2188445"/>
        <a:ext cx="836285" cy="836285"/>
      </dsp:txXfrm>
    </dsp:sp>
    <dsp:sp modelId="{3650235D-FF0E-48C1-A0E8-1A61A5A74C2E}">
      <dsp:nvSpPr>
        <dsp:cNvPr id="0" name=""/>
        <dsp:cNvSpPr/>
      </dsp:nvSpPr>
      <dsp:spPr>
        <a:xfrm rot="13500000">
          <a:off x="2952479" y="1888142"/>
          <a:ext cx="812341" cy="26191"/>
        </a:xfrm>
        <a:custGeom>
          <a:avLst/>
          <a:gdLst/>
          <a:ahLst/>
          <a:cxnLst/>
          <a:rect l="0" t="0" r="0" b="0"/>
          <a:pathLst>
            <a:path>
              <a:moveTo>
                <a:pt x="0" y="13095"/>
              </a:moveTo>
              <a:lnTo>
                <a:pt x="812341" y="1309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zh-CN" altLang="en-US" sz="1600" kern="1200">
            <a:latin typeface="微软雅黑" pitchFamily="34" charset="-122"/>
            <a:ea typeface="微软雅黑" pitchFamily="34" charset="-122"/>
          </a:endParaRPr>
        </a:p>
      </dsp:txBody>
      <dsp:txXfrm rot="10800000">
        <a:off x="3338342" y="1880930"/>
        <a:ext cx="40617" cy="40617"/>
      </dsp:txXfrm>
    </dsp:sp>
    <dsp:sp modelId="{DBCA8C0C-7214-4853-B3DA-3498E6018014}">
      <dsp:nvSpPr>
        <dsp:cNvPr id="0" name=""/>
        <dsp:cNvSpPr/>
      </dsp:nvSpPr>
      <dsp:spPr>
        <a:xfrm>
          <a:off x="2061957" y="604545"/>
          <a:ext cx="1182687" cy="118268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altLang="zh-CN" sz="1600" kern="1200" dirty="0">
              <a:latin typeface="微软雅黑" pitchFamily="34" charset="-122"/>
              <a:ea typeface="微软雅黑" pitchFamily="34" charset="-122"/>
            </a:rPr>
            <a:t>8</a:t>
          </a:r>
          <a:r>
            <a:rPr lang="zh-CN" altLang="en-US" sz="1600" kern="1200" dirty="0">
              <a:latin typeface="微软雅黑" pitchFamily="34" charset="-122"/>
              <a:ea typeface="微软雅黑" pitchFamily="34" charset="-122"/>
            </a:rPr>
            <a:t>、违法行为</a:t>
          </a:r>
        </a:p>
      </dsp:txBody>
      <dsp:txXfrm>
        <a:off x="2235158" y="777746"/>
        <a:ext cx="836285" cy="8362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ED7DE-E4B9-4FDD-8118-FEC451867F4E}">
      <dsp:nvSpPr>
        <dsp:cNvPr id="0" name=""/>
        <dsp:cNvSpPr/>
      </dsp:nvSpPr>
      <dsp:spPr>
        <a:xfrm>
          <a:off x="336" y="1749612"/>
          <a:ext cx="1034973" cy="83720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微软雅黑" panose="020B0503020204020204" pitchFamily="34" charset="-122"/>
              <a:ea typeface="微软雅黑" panose="020B0503020204020204" pitchFamily="34" charset="-122"/>
            </a:rPr>
            <a:t>自我评价</a:t>
          </a:r>
        </a:p>
      </dsp:txBody>
      <dsp:txXfrm>
        <a:off x="24857" y="1774133"/>
        <a:ext cx="985931" cy="788160"/>
      </dsp:txXfrm>
    </dsp:sp>
    <dsp:sp modelId="{73716027-9F4F-4351-8036-8E81E89E899F}">
      <dsp:nvSpPr>
        <dsp:cNvPr id="0" name=""/>
        <dsp:cNvSpPr/>
      </dsp:nvSpPr>
      <dsp:spPr>
        <a:xfrm>
          <a:off x="1122811" y="2059711"/>
          <a:ext cx="185504" cy="21700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latin typeface="微软雅黑" panose="020B0503020204020204" pitchFamily="34" charset="-122"/>
            <a:ea typeface="微软雅黑" panose="020B0503020204020204" pitchFamily="34" charset="-122"/>
          </a:endParaRPr>
        </a:p>
      </dsp:txBody>
      <dsp:txXfrm>
        <a:off x="1122811" y="2103112"/>
        <a:ext cx="129853" cy="130202"/>
      </dsp:txXfrm>
    </dsp:sp>
    <dsp:sp modelId="{F5D01925-6209-4EDE-B6A1-9B9BAC6AB738}">
      <dsp:nvSpPr>
        <dsp:cNvPr id="0" name=""/>
        <dsp:cNvSpPr/>
      </dsp:nvSpPr>
      <dsp:spPr>
        <a:xfrm>
          <a:off x="1385317" y="1733781"/>
          <a:ext cx="875020" cy="86886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微软雅黑" panose="020B0503020204020204" pitchFamily="34" charset="-122"/>
              <a:ea typeface="微软雅黑" panose="020B0503020204020204" pitchFamily="34" charset="-122"/>
            </a:rPr>
            <a:t>注册登记</a:t>
          </a:r>
        </a:p>
      </dsp:txBody>
      <dsp:txXfrm>
        <a:off x="1410765" y="1759229"/>
        <a:ext cx="824124" cy="817968"/>
      </dsp:txXfrm>
    </dsp:sp>
    <dsp:sp modelId="{0C797F07-7E0D-4654-9FEC-1716C1F8F92B}">
      <dsp:nvSpPr>
        <dsp:cNvPr id="0" name=""/>
        <dsp:cNvSpPr/>
      </dsp:nvSpPr>
      <dsp:spPr>
        <a:xfrm>
          <a:off x="2347840" y="2059711"/>
          <a:ext cx="185504" cy="21700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latin typeface="微软雅黑" panose="020B0503020204020204" pitchFamily="34" charset="-122"/>
            <a:ea typeface="微软雅黑" panose="020B0503020204020204" pitchFamily="34" charset="-122"/>
          </a:endParaRPr>
        </a:p>
      </dsp:txBody>
      <dsp:txXfrm>
        <a:off x="2347840" y="2103112"/>
        <a:ext cx="129853" cy="130202"/>
      </dsp:txXfrm>
    </dsp:sp>
    <dsp:sp modelId="{6F1F558A-2997-4801-98F7-0418736E770E}">
      <dsp:nvSpPr>
        <dsp:cNvPr id="0" name=""/>
        <dsp:cNvSpPr/>
      </dsp:nvSpPr>
      <dsp:spPr>
        <a:xfrm>
          <a:off x="2610346" y="1733781"/>
          <a:ext cx="875020" cy="86886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微软雅黑" panose="020B0503020204020204" pitchFamily="34" charset="-122"/>
              <a:ea typeface="微软雅黑" panose="020B0503020204020204" pitchFamily="34" charset="-122"/>
            </a:rPr>
            <a:t>提交评审</a:t>
          </a:r>
        </a:p>
      </dsp:txBody>
      <dsp:txXfrm>
        <a:off x="2635794" y="1759229"/>
        <a:ext cx="824124" cy="817968"/>
      </dsp:txXfrm>
    </dsp:sp>
    <dsp:sp modelId="{5799E5CD-497B-4BE9-BEE8-5638AA35E021}">
      <dsp:nvSpPr>
        <dsp:cNvPr id="0" name=""/>
        <dsp:cNvSpPr/>
      </dsp:nvSpPr>
      <dsp:spPr>
        <a:xfrm>
          <a:off x="3572868" y="2059711"/>
          <a:ext cx="185504" cy="21700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latin typeface="微软雅黑" panose="020B0503020204020204" pitchFamily="34" charset="-122"/>
            <a:ea typeface="微软雅黑" panose="020B0503020204020204" pitchFamily="34" charset="-122"/>
          </a:endParaRPr>
        </a:p>
      </dsp:txBody>
      <dsp:txXfrm>
        <a:off x="3572868" y="2103112"/>
        <a:ext cx="129853" cy="130202"/>
      </dsp:txXfrm>
    </dsp:sp>
    <dsp:sp modelId="{D10CA07B-D900-4377-81B8-2D8D9223FB3F}">
      <dsp:nvSpPr>
        <dsp:cNvPr id="0" name=""/>
        <dsp:cNvSpPr/>
      </dsp:nvSpPr>
      <dsp:spPr>
        <a:xfrm>
          <a:off x="3835374" y="1733781"/>
          <a:ext cx="875020" cy="86886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微软雅黑" panose="020B0503020204020204" pitchFamily="34" charset="-122"/>
              <a:ea typeface="微软雅黑" panose="020B0503020204020204" pitchFamily="34" charset="-122"/>
            </a:rPr>
            <a:t>认定报备</a:t>
          </a:r>
        </a:p>
      </dsp:txBody>
      <dsp:txXfrm>
        <a:off x="3860822" y="1759229"/>
        <a:ext cx="824124" cy="817968"/>
      </dsp:txXfrm>
    </dsp:sp>
    <dsp:sp modelId="{13C73E92-DA34-472A-BF5E-F20139EACFE3}">
      <dsp:nvSpPr>
        <dsp:cNvPr id="0" name=""/>
        <dsp:cNvSpPr/>
      </dsp:nvSpPr>
      <dsp:spPr>
        <a:xfrm>
          <a:off x="4797896" y="2059711"/>
          <a:ext cx="185504" cy="21700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latin typeface="微软雅黑" panose="020B0503020204020204" pitchFamily="34" charset="-122"/>
            <a:ea typeface="微软雅黑" panose="020B0503020204020204" pitchFamily="34" charset="-122"/>
          </a:endParaRPr>
        </a:p>
      </dsp:txBody>
      <dsp:txXfrm>
        <a:off x="4797896" y="2103112"/>
        <a:ext cx="129853" cy="130202"/>
      </dsp:txXfrm>
    </dsp:sp>
    <dsp:sp modelId="{D7C80D11-5EE9-46A8-AB68-F3829C8F6B6A}">
      <dsp:nvSpPr>
        <dsp:cNvPr id="0" name=""/>
        <dsp:cNvSpPr/>
      </dsp:nvSpPr>
      <dsp:spPr>
        <a:xfrm>
          <a:off x="5060402" y="1733781"/>
          <a:ext cx="1306755" cy="868864"/>
        </a:xfrm>
        <a:prstGeom prst="diamond">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微软雅黑" panose="020B0503020204020204" pitchFamily="34" charset="-122"/>
              <a:ea typeface="微软雅黑" panose="020B0503020204020204" pitchFamily="34" charset="-122"/>
            </a:rPr>
            <a:t>公示</a:t>
          </a:r>
        </a:p>
      </dsp:txBody>
      <dsp:txXfrm>
        <a:off x="5387091" y="1950997"/>
        <a:ext cx="653377" cy="434432"/>
      </dsp:txXfrm>
    </dsp:sp>
    <dsp:sp modelId="{9B0D2E76-4C81-4F37-B761-D25D8C30557D}">
      <dsp:nvSpPr>
        <dsp:cNvPr id="0" name=""/>
        <dsp:cNvSpPr/>
      </dsp:nvSpPr>
      <dsp:spPr>
        <a:xfrm>
          <a:off x="6454659" y="2059711"/>
          <a:ext cx="185504" cy="21700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latin typeface="微软雅黑" panose="020B0503020204020204" pitchFamily="34" charset="-122"/>
            <a:ea typeface="微软雅黑" panose="020B0503020204020204" pitchFamily="34" charset="-122"/>
          </a:endParaRPr>
        </a:p>
      </dsp:txBody>
      <dsp:txXfrm>
        <a:off x="6454659" y="2103112"/>
        <a:ext cx="129853" cy="130202"/>
      </dsp:txXfrm>
    </dsp:sp>
    <dsp:sp modelId="{9C7603A0-1581-49DA-A6CD-96BDE2406440}">
      <dsp:nvSpPr>
        <dsp:cNvPr id="0" name=""/>
        <dsp:cNvSpPr/>
      </dsp:nvSpPr>
      <dsp:spPr>
        <a:xfrm>
          <a:off x="6717165" y="1732304"/>
          <a:ext cx="1116753" cy="87181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微软雅黑" panose="020B0503020204020204" pitchFamily="34" charset="-122"/>
              <a:ea typeface="微软雅黑" panose="020B0503020204020204" pitchFamily="34" charset="-122"/>
            </a:rPr>
            <a:t>备案、公告</a:t>
          </a:r>
        </a:p>
      </dsp:txBody>
      <dsp:txXfrm>
        <a:off x="6742700" y="1757839"/>
        <a:ext cx="1065683" cy="820748"/>
      </dsp:txXfrm>
    </dsp:sp>
    <dsp:sp modelId="{28093772-0754-4ED8-8E32-E60EABDCE748}">
      <dsp:nvSpPr>
        <dsp:cNvPr id="0" name=""/>
        <dsp:cNvSpPr/>
      </dsp:nvSpPr>
      <dsp:spPr>
        <a:xfrm>
          <a:off x="7921420" y="2059711"/>
          <a:ext cx="185504" cy="21700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latin typeface="微软雅黑" panose="020B0503020204020204" pitchFamily="34" charset="-122"/>
            <a:ea typeface="微软雅黑" panose="020B0503020204020204" pitchFamily="34" charset="-122"/>
          </a:endParaRPr>
        </a:p>
      </dsp:txBody>
      <dsp:txXfrm>
        <a:off x="7921420" y="2103112"/>
        <a:ext cx="129853" cy="130202"/>
      </dsp:txXfrm>
    </dsp:sp>
    <dsp:sp modelId="{A011B12C-EFC4-472B-A475-30B93B4EE6DE}">
      <dsp:nvSpPr>
        <dsp:cNvPr id="0" name=""/>
        <dsp:cNvSpPr/>
      </dsp:nvSpPr>
      <dsp:spPr>
        <a:xfrm>
          <a:off x="8183926" y="1733781"/>
          <a:ext cx="875020" cy="86886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微软雅黑" panose="020B0503020204020204" pitchFamily="34" charset="-122"/>
              <a:ea typeface="微软雅黑" panose="020B0503020204020204" pitchFamily="34" charset="-122"/>
            </a:rPr>
            <a:t>颁发证书</a:t>
          </a:r>
        </a:p>
      </dsp:txBody>
      <dsp:txXfrm>
        <a:off x="8209374" y="1759229"/>
        <a:ext cx="824124" cy="817968"/>
      </dsp:txXfrm>
    </dsp:sp>
    <dsp:sp modelId="{0AD47A2C-8FAA-4C89-9F64-5025FEF1D1ED}">
      <dsp:nvSpPr>
        <dsp:cNvPr id="0" name=""/>
        <dsp:cNvSpPr/>
      </dsp:nvSpPr>
      <dsp:spPr>
        <a:xfrm>
          <a:off x="9146448" y="2059711"/>
          <a:ext cx="185504" cy="21700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latin typeface="微软雅黑" panose="020B0503020204020204" pitchFamily="34" charset="-122"/>
            <a:ea typeface="微软雅黑" panose="020B0503020204020204" pitchFamily="34" charset="-122"/>
          </a:endParaRPr>
        </a:p>
      </dsp:txBody>
      <dsp:txXfrm>
        <a:off x="9146448" y="2103112"/>
        <a:ext cx="129853" cy="130202"/>
      </dsp:txXfrm>
    </dsp:sp>
    <dsp:sp modelId="{1F3638BF-4BC3-4220-8EB5-DE80586FDED5}">
      <dsp:nvSpPr>
        <dsp:cNvPr id="0" name=""/>
        <dsp:cNvSpPr/>
      </dsp:nvSpPr>
      <dsp:spPr>
        <a:xfrm>
          <a:off x="9408954" y="1733781"/>
          <a:ext cx="875020" cy="86886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微软雅黑" panose="020B0503020204020204" pitchFamily="34" charset="-122"/>
              <a:ea typeface="微软雅黑" panose="020B0503020204020204" pitchFamily="34" charset="-122"/>
            </a:rPr>
            <a:t>享受优惠</a:t>
          </a:r>
        </a:p>
      </dsp:txBody>
      <dsp:txXfrm>
        <a:off x="9434402" y="1759229"/>
        <a:ext cx="824124" cy="81796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FB9B6CC1-D031-41C3-AF05-AAACEF2B7CFE}"/>
              </a:ext>
            </a:extLst>
          </p:cNvPr>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a:extLst>
              <a:ext uri="{FF2B5EF4-FFF2-40B4-BE49-F238E27FC236}">
                <a16:creationId xmlns:a16="http://schemas.microsoft.com/office/drawing/2014/main" id="{9714C294-13BC-4628-81EA-AFD49EA82F15}"/>
              </a:ext>
            </a:extLst>
          </p:cNvPr>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a:extLst>
              <a:ext uri="{FF2B5EF4-FFF2-40B4-BE49-F238E27FC236}">
                <a16:creationId xmlns:a16="http://schemas.microsoft.com/office/drawing/2014/main" id="{4CAC9CDA-BD38-4115-9B4F-A0BB9993E28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p:blipFill>
        <p:spPr>
          <a:xfrm>
            <a:off x="6729638" y="1114286"/>
            <a:ext cx="4359275" cy="4981714"/>
          </a:xfrm>
          <a:prstGeom prst="rect">
            <a:avLst/>
          </a:prstGeom>
        </p:spPr>
      </p:pic>
      <p:sp>
        <p:nvSpPr>
          <p:cNvPr id="8" name="文本框 7">
            <a:extLst>
              <a:ext uri="{FF2B5EF4-FFF2-40B4-BE49-F238E27FC236}">
                <a16:creationId xmlns:a16="http://schemas.microsoft.com/office/drawing/2014/main" id="{0B6E85E5-735A-4557-9487-77DA150AC7E6}"/>
              </a:ext>
            </a:extLst>
          </p:cNvPr>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a:extLst>
              <a:ext uri="{FF2B5EF4-FFF2-40B4-BE49-F238E27FC236}">
                <a16:creationId xmlns:a16="http://schemas.microsoft.com/office/drawing/2014/main" id="{0E9A1DB8-B8DC-410E-A42E-0916C0727CBD}"/>
              </a:ext>
            </a:extLst>
          </p:cNvPr>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a:extLst>
              <a:ext uri="{FF2B5EF4-FFF2-40B4-BE49-F238E27FC236}">
                <a16:creationId xmlns:a16="http://schemas.microsoft.com/office/drawing/2014/main" id="{3DDDCEEC-F2EC-4277-BC7A-27B108F9DD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943" y="4486234"/>
            <a:ext cx="5505450" cy="1133475"/>
          </a:xfrm>
          <a:prstGeom prst="rect">
            <a:avLst/>
          </a:prstGeom>
          <a:ln w="38100">
            <a:solidFill>
              <a:schemeClr val="bg1"/>
            </a:solidFill>
          </a:ln>
        </p:spPr>
      </p:pic>
      <p:sp>
        <p:nvSpPr>
          <p:cNvPr id="12" name="矩形 11">
            <a:extLst>
              <a:ext uri="{FF2B5EF4-FFF2-40B4-BE49-F238E27FC236}">
                <a16:creationId xmlns:a16="http://schemas.microsoft.com/office/drawing/2014/main" id="{06414530-F2EF-4AD3-95CD-543F2997657A}"/>
              </a:ext>
            </a:extLst>
          </p:cNvPr>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8764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a:extLst>
              <a:ext uri="{FF2B5EF4-FFF2-40B4-BE49-F238E27FC236}">
                <a16:creationId xmlns:a16="http://schemas.microsoft.com/office/drawing/2014/main" id="{194EB59E-34DC-4215-9C98-FBC8B1F4AD96}"/>
              </a:ext>
            </a:extLst>
          </p:cNvPr>
          <p:cNvSpPr txBox="1">
            <a:spLocks noChangeArrowheads="1"/>
          </p:cNvSpPr>
          <p:nvPr userDrawn="1"/>
        </p:nvSpPr>
        <p:spPr bwMode="auto">
          <a:xfrm>
            <a:off x="954314" y="4238555"/>
            <a:ext cx="1075940" cy="523220"/>
          </a:xfrm>
          <a:prstGeom prst="rect">
            <a:avLst/>
          </a:prstGeom>
          <a:noFill/>
          <a:ln w="9525">
            <a:noFill/>
            <a:miter lim="800000"/>
            <a:headEnd/>
            <a:tailEnd/>
          </a:ln>
        </p:spPr>
        <p:txBody>
          <a:bodyPr wrap="square">
            <a:spAutoFit/>
          </a:bodyPr>
          <a:lstStyle/>
          <a:p>
            <a:pPr>
              <a:defRPr/>
            </a:pPr>
            <a:r>
              <a:rPr lang="zh-CN" altLang="en-US" sz="2800"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a:extLst>
              <a:ext uri="{FF2B5EF4-FFF2-40B4-BE49-F238E27FC236}">
                <a16:creationId xmlns:a16="http://schemas.microsoft.com/office/drawing/2014/main" id="{69569BB3-FD32-4772-A059-96D845039677}"/>
              </a:ext>
            </a:extLst>
          </p:cNvPr>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a:extLst>
              <a:ext uri="{FF2B5EF4-FFF2-40B4-BE49-F238E27FC236}">
                <a16:creationId xmlns:a16="http://schemas.microsoft.com/office/drawing/2014/main" id="{B6CBB7FC-68DE-40EB-9A69-49A65917DE66}"/>
              </a:ext>
            </a:extLst>
          </p:cNvPr>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a:extLst>
              <a:ext uri="{FF2B5EF4-FFF2-40B4-BE49-F238E27FC236}">
                <a16:creationId xmlns:a16="http://schemas.microsoft.com/office/drawing/2014/main" id="{2A659AC0-4462-441D-AF97-EC4A240BD916}"/>
              </a:ext>
            </a:extLst>
          </p:cNvPr>
          <p:cNvGrpSpPr/>
          <p:nvPr userDrawn="1"/>
        </p:nvGrpSpPr>
        <p:grpSpPr>
          <a:xfrm>
            <a:off x="1030514" y="1812898"/>
            <a:ext cx="1552666" cy="677015"/>
            <a:chOff x="1030514" y="1279834"/>
            <a:chExt cx="1552666" cy="677015"/>
          </a:xfrm>
        </p:grpSpPr>
        <p:sp>
          <p:nvSpPr>
            <p:cNvPr id="7" name="矩形: 圆角 6">
              <a:extLst>
                <a:ext uri="{FF2B5EF4-FFF2-40B4-BE49-F238E27FC236}">
                  <a16:creationId xmlns:a16="http://schemas.microsoft.com/office/drawing/2014/main" id="{CF75BCDA-43E2-4F92-97BB-435C1A0B25D6}"/>
                </a:ext>
              </a:extLst>
            </p:cNvPr>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C6D1F342-0D7A-459C-9A9F-A74478E6F081}"/>
                </a:ext>
              </a:extLst>
            </p:cNvPr>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a:extLst>
                <a:ext uri="{FF2B5EF4-FFF2-40B4-BE49-F238E27FC236}">
                  <a16:creationId xmlns:a16="http://schemas.microsoft.com/office/drawing/2014/main" id="{6FDABE23-9B90-4548-8A8F-29239396372B}"/>
                </a:ext>
              </a:extLst>
            </p:cNvPr>
            <p:cNvSpPr txBox="1">
              <a:spLocks noChangeArrowheads="1"/>
            </p:cNvSpPr>
            <p:nvPr/>
          </p:nvSpPr>
          <p:spPr bwMode="auto">
            <a:xfrm>
              <a:off x="1247685" y="1325953"/>
              <a:ext cx="1175623" cy="584775"/>
            </a:xfrm>
            <a:prstGeom prst="rect">
              <a:avLst/>
            </a:prstGeom>
            <a:noFill/>
            <a:ln w="9525">
              <a:noFill/>
              <a:miter lim="800000"/>
              <a:headEnd/>
              <a:tailEnd/>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a:extLst>
              <a:ext uri="{FF2B5EF4-FFF2-40B4-BE49-F238E27FC236}">
                <a16:creationId xmlns:a16="http://schemas.microsoft.com/office/drawing/2014/main" id="{9D1DCAF9-BFC7-4D78-B8FA-CCF84C4D4088}"/>
              </a:ext>
            </a:extLst>
          </p:cNvPr>
          <p:cNvSpPr>
            <a:spLocks/>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3" name="TextBox 13">
            <a:extLst>
              <a:ext uri="{FF2B5EF4-FFF2-40B4-BE49-F238E27FC236}">
                <a16:creationId xmlns:a16="http://schemas.microsoft.com/office/drawing/2014/main" id="{1EDA5B8D-2184-4EF9-A073-7D1BA7A3A584}"/>
              </a:ext>
            </a:extLst>
          </p:cNvPr>
          <p:cNvSpPr txBox="1">
            <a:spLocks noChangeArrowheads="1"/>
          </p:cNvSpPr>
          <p:nvPr userDrawn="1"/>
        </p:nvSpPr>
        <p:spPr bwMode="auto">
          <a:xfrm>
            <a:off x="952409" y="4837842"/>
            <a:ext cx="2398486" cy="523220"/>
          </a:xfrm>
          <a:prstGeom prst="rect">
            <a:avLst/>
          </a:prstGeom>
          <a:noFill/>
          <a:ln w="9525">
            <a:noFill/>
            <a:miter lim="800000"/>
            <a:headEnd/>
            <a:tailEnd/>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a:extLst>
              <a:ext uri="{FF2B5EF4-FFF2-40B4-BE49-F238E27FC236}">
                <a16:creationId xmlns:a16="http://schemas.microsoft.com/office/drawing/2014/main" id="{BCFEE9BA-4692-4F1E-864C-14BDC560AB82}"/>
              </a:ext>
            </a:extLst>
          </p:cNvPr>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968957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F1D391-2871-4509-8A2C-E3F1CD64854D}"/>
              </a:ext>
            </a:extLst>
          </p:cNvPr>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a:extLst>
              <a:ext uri="{FF2B5EF4-FFF2-40B4-BE49-F238E27FC236}">
                <a16:creationId xmlns:a16="http://schemas.microsoft.com/office/drawing/2014/main" id="{4FDC6F7D-AD84-4600-88D2-8ED8254E9092}"/>
              </a:ext>
            </a:extLst>
          </p:cNvPr>
          <p:cNvGrpSpPr>
            <a:grpSpLocks/>
          </p:cNvGrpSpPr>
          <p:nvPr userDrawn="1"/>
        </p:nvGrpSpPr>
        <p:grpSpPr bwMode="auto">
          <a:xfrm>
            <a:off x="346476" y="196696"/>
            <a:ext cx="788904" cy="543725"/>
            <a:chOff x="1368000" y="648000"/>
            <a:chExt cx="1620000" cy="1116000"/>
          </a:xfrm>
        </p:grpSpPr>
        <p:sp>
          <p:nvSpPr>
            <p:cNvPr id="7" name="流程图: 摘录 6">
              <a:extLst>
                <a:ext uri="{FF2B5EF4-FFF2-40B4-BE49-F238E27FC236}">
                  <a16:creationId xmlns:a16="http://schemas.microsoft.com/office/drawing/2014/main" id="{08718518-93B0-4600-8EAB-F9D1B75EE40F}"/>
                </a:ext>
              </a:extLst>
            </p:cNvPr>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8" name="流程图: 摘录 7">
              <a:extLst>
                <a:ext uri="{FF2B5EF4-FFF2-40B4-BE49-F238E27FC236}">
                  <a16:creationId xmlns:a16="http://schemas.microsoft.com/office/drawing/2014/main" id="{AE8DDDB3-3265-4FD7-8393-EC1204E6119A}"/>
                </a:ext>
              </a:extLst>
            </p:cNvPr>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9" name="流程图: 摘录 12">
              <a:extLst>
                <a:ext uri="{FF2B5EF4-FFF2-40B4-BE49-F238E27FC236}">
                  <a16:creationId xmlns:a16="http://schemas.microsoft.com/office/drawing/2014/main" id="{D938531C-FCF0-4523-B7CF-C4E5B2D73879}"/>
                </a:ext>
              </a:extLst>
            </p:cNvPr>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headEnd/>
              <a:tailE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a:extLst>
                <a:ext uri="{FF2B5EF4-FFF2-40B4-BE49-F238E27FC236}">
                  <a16:creationId xmlns:a16="http://schemas.microsoft.com/office/drawing/2014/main" id="{4FA2CC6A-261E-4D33-B508-78D55DCA89FD}"/>
                </a:ext>
              </a:extLst>
            </p:cNvPr>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cap="rnd" algn="ctr">
                  <a:solidFill>
                    <a:srgbClr val="000000"/>
                  </a:solidFill>
                  <a:round/>
                  <a:headEnd/>
                  <a:tailE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a:extLst>
              <a:ext uri="{FF2B5EF4-FFF2-40B4-BE49-F238E27FC236}">
                <a16:creationId xmlns:a16="http://schemas.microsoft.com/office/drawing/2014/main" id="{56E03307-972C-4A56-9E1A-36F6B4173637}"/>
              </a:ext>
            </a:extLst>
          </p:cNvPr>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extLst>
      <p:ext uri="{BB962C8B-B14F-4D97-AF65-F5344CB8AC3E}">
        <p14:creationId xmlns:p14="http://schemas.microsoft.com/office/powerpoint/2010/main" val="384033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861649-8856-489E-BE48-4F60A4F44551}"/>
              </a:ext>
            </a:extLst>
          </p:cNvPr>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a:extLst>
              <a:ext uri="{FF2B5EF4-FFF2-40B4-BE49-F238E27FC236}">
                <a16:creationId xmlns:a16="http://schemas.microsoft.com/office/drawing/2014/main" id="{7AF6ECA0-149F-4C06-B9BE-E58DA12A9B1C}"/>
              </a:ext>
            </a:extLst>
          </p:cNvPr>
          <p:cNvGrpSpPr>
            <a:grpSpLocks/>
          </p:cNvGrpSpPr>
          <p:nvPr userDrawn="1"/>
        </p:nvGrpSpPr>
        <p:grpSpPr bwMode="auto">
          <a:xfrm>
            <a:off x="346476" y="196696"/>
            <a:ext cx="788904" cy="543725"/>
            <a:chOff x="1368000" y="648000"/>
            <a:chExt cx="1620000" cy="1116000"/>
          </a:xfrm>
        </p:grpSpPr>
        <p:sp>
          <p:nvSpPr>
            <p:cNvPr id="7" name="流程图: 摘录 6">
              <a:extLst>
                <a:ext uri="{FF2B5EF4-FFF2-40B4-BE49-F238E27FC236}">
                  <a16:creationId xmlns:a16="http://schemas.microsoft.com/office/drawing/2014/main" id="{B62FBDE8-4919-480F-BA60-F51CCC5775E3}"/>
                </a:ext>
              </a:extLst>
            </p:cNvPr>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8" name="流程图: 摘录 7">
              <a:extLst>
                <a:ext uri="{FF2B5EF4-FFF2-40B4-BE49-F238E27FC236}">
                  <a16:creationId xmlns:a16="http://schemas.microsoft.com/office/drawing/2014/main" id="{F9735AEA-4FE6-48E2-80A6-2ACE40FAFC1C}"/>
                </a:ext>
              </a:extLst>
            </p:cNvPr>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9" name="流程图: 摘录 12">
              <a:extLst>
                <a:ext uri="{FF2B5EF4-FFF2-40B4-BE49-F238E27FC236}">
                  <a16:creationId xmlns:a16="http://schemas.microsoft.com/office/drawing/2014/main" id="{B05769FB-16C8-41CE-AC74-E58F3F8A40F6}"/>
                </a:ext>
              </a:extLst>
            </p:cNvPr>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headEnd/>
              <a:tailE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a:extLst>
                <a:ext uri="{FF2B5EF4-FFF2-40B4-BE49-F238E27FC236}">
                  <a16:creationId xmlns:a16="http://schemas.microsoft.com/office/drawing/2014/main" id="{62A59FFF-ACC2-4938-BDAF-B8C5AD8FBF56}"/>
                </a:ext>
              </a:extLst>
            </p:cNvPr>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cap="rnd" algn="ctr">
                  <a:solidFill>
                    <a:srgbClr val="000000"/>
                  </a:solidFill>
                  <a:round/>
                  <a:headEnd/>
                  <a:tailE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a:extLst>
              <a:ext uri="{FF2B5EF4-FFF2-40B4-BE49-F238E27FC236}">
                <a16:creationId xmlns:a16="http://schemas.microsoft.com/office/drawing/2014/main" id="{71544110-64D2-4627-A560-525E92219F24}"/>
              </a:ext>
            </a:extLst>
          </p:cNvPr>
          <p:cNvSpPr>
            <a:spLocks noGrp="1"/>
          </p:cNvSpPr>
          <p:nvPr>
            <p:ph sz="quarter" idx="13" hasCustomPrompt="1"/>
          </p:nvPr>
        </p:nvSpPr>
        <p:spPr>
          <a:xfrm>
            <a:off x="376519" y="852755"/>
            <a:ext cx="9305364" cy="5102557"/>
          </a:xfrm>
        </p:spPr>
        <p:txBody>
          <a:bodyPr>
            <a:normAutofit/>
          </a:bodyPr>
          <a:lstStyle>
            <a:lvl1pPr marL="0" indent="61200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extLst>
      <p:ext uri="{BB962C8B-B14F-4D97-AF65-F5344CB8AC3E}">
        <p14:creationId xmlns:p14="http://schemas.microsoft.com/office/powerpoint/2010/main" val="182638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898FD4B3-934F-4E40-9A8F-A240BC120D4B}"/>
              </a:ext>
            </a:extLst>
          </p:cNvPr>
          <p:cNvGrpSpPr/>
          <p:nvPr userDrawn="1"/>
        </p:nvGrpSpPr>
        <p:grpSpPr>
          <a:xfrm>
            <a:off x="1064651" y="1809750"/>
            <a:ext cx="5867400" cy="3238500"/>
            <a:chOff x="1693301" y="1407256"/>
            <a:chExt cx="5867400" cy="3238500"/>
          </a:xfrm>
        </p:grpSpPr>
        <p:sp>
          <p:nvSpPr>
            <p:cNvPr id="7" name="矩形 6">
              <a:extLst>
                <a:ext uri="{FF2B5EF4-FFF2-40B4-BE49-F238E27FC236}">
                  <a16:creationId xmlns:a16="http://schemas.microsoft.com/office/drawing/2014/main" id="{B6967754-7E8F-4015-BB50-1B2280B2900D}"/>
                </a:ext>
              </a:extLst>
            </p:cNvPr>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a:extLst>
                <a:ext uri="{FF2B5EF4-FFF2-40B4-BE49-F238E27FC236}">
                  <a16:creationId xmlns:a16="http://schemas.microsoft.com/office/drawing/2014/main" id="{D263B50F-8BF4-4D22-B3F7-C989A60F773A}"/>
                </a:ext>
              </a:extLst>
            </p:cNvPr>
            <p:cNvSpPr txBox="1">
              <a:spLocks noChangeArrowheads="1"/>
            </p:cNvSpPr>
            <p:nvPr/>
          </p:nvSpPr>
          <p:spPr bwMode="auto">
            <a:xfrm>
              <a:off x="2102136" y="2007871"/>
              <a:ext cx="5024329" cy="1015663"/>
            </a:xfrm>
            <a:prstGeom prst="rect">
              <a:avLst/>
            </a:prstGeom>
            <a:noFill/>
            <a:ln w="9525">
              <a:noFill/>
              <a:miter lim="800000"/>
              <a:headEnd/>
              <a:tailEnd/>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a:extLst>
                <a:ext uri="{FF2B5EF4-FFF2-40B4-BE49-F238E27FC236}">
                  <a16:creationId xmlns:a16="http://schemas.microsoft.com/office/drawing/2014/main" id="{8A2AD2B0-6354-4B42-8CD6-FCB069B01C0A}"/>
                </a:ext>
              </a:extLst>
            </p:cNvPr>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a:extLst>
                <a:ext uri="{FF2B5EF4-FFF2-40B4-BE49-F238E27FC236}">
                  <a16:creationId xmlns:a16="http://schemas.microsoft.com/office/drawing/2014/main" id="{48B6A54B-DD03-48F5-B9F7-F6B95DB4CBD6}"/>
                </a:ext>
              </a:extLst>
            </p:cNvPr>
            <p:cNvSpPr txBox="1">
              <a:spLocks noChangeArrowheads="1"/>
            </p:cNvSpPr>
            <p:nvPr/>
          </p:nvSpPr>
          <p:spPr bwMode="auto">
            <a:xfrm>
              <a:off x="2114836" y="3573035"/>
              <a:ext cx="2095214" cy="523220"/>
            </a:xfrm>
            <a:prstGeom prst="rect">
              <a:avLst/>
            </a:prstGeom>
            <a:noFill/>
            <a:ln w="9525">
              <a:noFill/>
              <a:miter lim="800000"/>
              <a:headEnd/>
              <a:tailEnd/>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a:extLst>
              <a:ext uri="{FF2B5EF4-FFF2-40B4-BE49-F238E27FC236}">
                <a16:creationId xmlns:a16="http://schemas.microsoft.com/office/drawing/2014/main" id="{79CDAE5E-AEB3-430B-8B35-FC6CD68B226A}"/>
              </a:ext>
            </a:extLst>
          </p:cNvPr>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extLst>
      <p:ext uri="{BB962C8B-B14F-4D97-AF65-F5344CB8AC3E}">
        <p14:creationId xmlns:p14="http://schemas.microsoft.com/office/powerpoint/2010/main" val="838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4DE292-57C0-4028-AF9B-79B3048C35CE}"/>
              </a:ext>
            </a:extLst>
          </p:cNvPr>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a:extLst>
              <a:ext uri="{FF2B5EF4-FFF2-40B4-BE49-F238E27FC236}">
                <a16:creationId xmlns:a16="http://schemas.microsoft.com/office/drawing/2014/main" id="{5C59AD51-80F4-4727-BD7D-8514D5B23B38}"/>
              </a:ext>
            </a:extLst>
          </p:cNvPr>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a:extLst>
                <a:ext uri="{FF2B5EF4-FFF2-40B4-BE49-F238E27FC236}">
                  <a16:creationId xmlns:a16="http://schemas.microsoft.com/office/drawing/2014/main" id="{BFFD6F89-53EC-4F47-A5E5-4298274A489E}"/>
                </a:ext>
              </a:extLst>
            </p:cNvPr>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a:extLst>
                <a:ext uri="{FF2B5EF4-FFF2-40B4-BE49-F238E27FC236}">
                  <a16:creationId xmlns:a16="http://schemas.microsoft.com/office/drawing/2014/main" id="{D1972E3C-A5DD-4BA2-AEA1-12AB67C7346A}"/>
                </a:ext>
              </a:extLst>
            </p:cNvPr>
            <p:cNvGrpSpPr/>
            <p:nvPr/>
          </p:nvGrpSpPr>
          <p:grpSpPr>
            <a:xfrm>
              <a:off x="1746957" y="389272"/>
              <a:ext cx="265352" cy="265352"/>
              <a:chOff x="464681" y="476135"/>
              <a:chExt cx="376238" cy="376238"/>
            </a:xfrm>
          </p:grpSpPr>
          <p:sp>
            <p:nvSpPr>
              <p:cNvPr id="9" name="弧形 8">
                <a:extLst>
                  <a:ext uri="{FF2B5EF4-FFF2-40B4-BE49-F238E27FC236}">
                    <a16:creationId xmlns:a16="http://schemas.microsoft.com/office/drawing/2014/main" id="{6A420DEC-58E7-42B9-A0C5-6430C4E21D6E}"/>
                  </a:ext>
                </a:extLst>
              </p:cNvPr>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a:extLst>
                  <a:ext uri="{FF2B5EF4-FFF2-40B4-BE49-F238E27FC236}">
                    <a16:creationId xmlns:a16="http://schemas.microsoft.com/office/drawing/2014/main" id="{0FC1F53F-D1F8-4583-B5B7-BFC90E050655}"/>
                  </a:ext>
                </a:extLst>
              </p:cNvPr>
              <p:cNvCxnSpPr>
                <a:cxnSpLocks/>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D637839A-2CB5-4BB7-9BE3-A8CD6D078A4D}"/>
                  </a:ext>
                </a:extLst>
              </p:cNvPr>
              <p:cNvCxnSpPr>
                <a:cxnSpLocks/>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a:extLst>
              <a:ext uri="{FF2B5EF4-FFF2-40B4-BE49-F238E27FC236}">
                <a16:creationId xmlns:a16="http://schemas.microsoft.com/office/drawing/2014/main" id="{EAFA0BB9-2BB7-435F-98C9-5981B94E4DF0}"/>
              </a:ext>
            </a:extLst>
          </p:cNvPr>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extLst>
      <p:ext uri="{BB962C8B-B14F-4D97-AF65-F5344CB8AC3E}">
        <p14:creationId xmlns:p14="http://schemas.microsoft.com/office/powerpoint/2010/main" val="419709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97093A-C544-4F19-B8C2-6256C3068915}"/>
              </a:ext>
            </a:extLst>
          </p:cNvPr>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a:extLst>
              <a:ext uri="{FF2B5EF4-FFF2-40B4-BE49-F238E27FC236}">
                <a16:creationId xmlns:a16="http://schemas.microsoft.com/office/drawing/2014/main" id="{30CBB551-7AA2-4A68-9680-6211B5AE218A}"/>
              </a:ext>
            </a:extLst>
          </p:cNvPr>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a:extLst>
              <a:ext uri="{FF2B5EF4-FFF2-40B4-BE49-F238E27FC236}">
                <a16:creationId xmlns:a16="http://schemas.microsoft.com/office/drawing/2014/main" id="{5EF72927-1990-4420-B31A-92CDF3CB5EB8}"/>
              </a:ext>
            </a:extLst>
          </p:cNvPr>
          <p:cNvSpPr>
            <a:spLocks noGrp="1"/>
          </p:cNvSpPr>
          <p:nvPr>
            <p:ph sz="quarter" idx="13" hasCustomPrompt="1"/>
          </p:nvPr>
        </p:nvSpPr>
        <p:spPr>
          <a:xfrm>
            <a:off x="376519" y="852755"/>
            <a:ext cx="9305364" cy="5102557"/>
          </a:xfrm>
        </p:spPr>
        <p:txBody>
          <a:bodyPr>
            <a:normAutofit/>
          </a:bodyPr>
          <a:lstStyle>
            <a:lvl1pPr marL="0" indent="61200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extLst>
      <p:ext uri="{BB962C8B-B14F-4D97-AF65-F5344CB8AC3E}">
        <p14:creationId xmlns:p14="http://schemas.microsoft.com/office/powerpoint/2010/main" val="1016695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E2D531E2-F68C-4DA6-B8A3-70D61F137007}"/>
              </a:ext>
            </a:extLst>
          </p:cNvPr>
          <p:cNvGrpSpPr/>
          <p:nvPr userDrawn="1"/>
        </p:nvGrpSpPr>
        <p:grpSpPr>
          <a:xfrm>
            <a:off x="1064651" y="1809750"/>
            <a:ext cx="6134435" cy="3238500"/>
            <a:chOff x="1693301" y="1407256"/>
            <a:chExt cx="6134435" cy="3238500"/>
          </a:xfrm>
        </p:grpSpPr>
        <p:sp>
          <p:nvSpPr>
            <p:cNvPr id="7" name="矩形 6">
              <a:extLst>
                <a:ext uri="{FF2B5EF4-FFF2-40B4-BE49-F238E27FC236}">
                  <a16:creationId xmlns:a16="http://schemas.microsoft.com/office/drawing/2014/main" id="{EEA25830-F449-4B53-9B6B-4B1F54F7B07B}"/>
                </a:ext>
              </a:extLst>
            </p:cNvPr>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a:extLst>
                <a:ext uri="{FF2B5EF4-FFF2-40B4-BE49-F238E27FC236}">
                  <a16:creationId xmlns:a16="http://schemas.microsoft.com/office/drawing/2014/main" id="{C958E692-DB92-4745-A109-A157CCE62B11}"/>
                </a:ext>
              </a:extLst>
            </p:cNvPr>
            <p:cNvSpPr txBox="1">
              <a:spLocks noChangeArrowheads="1"/>
            </p:cNvSpPr>
            <p:nvPr/>
          </p:nvSpPr>
          <p:spPr bwMode="auto">
            <a:xfrm>
              <a:off x="2102136" y="2007871"/>
              <a:ext cx="5024329" cy="1015663"/>
            </a:xfrm>
            <a:prstGeom prst="rect">
              <a:avLst/>
            </a:prstGeom>
            <a:noFill/>
            <a:ln w="9525">
              <a:noFill/>
              <a:miter lim="800000"/>
              <a:headEnd/>
              <a:tailEnd/>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a:extLst>
                <a:ext uri="{FF2B5EF4-FFF2-40B4-BE49-F238E27FC236}">
                  <a16:creationId xmlns:a16="http://schemas.microsoft.com/office/drawing/2014/main" id="{22DD2BFD-5200-493C-950F-7C445A8DD192}"/>
                </a:ext>
              </a:extLst>
            </p:cNvPr>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a:extLst>
                <a:ext uri="{FF2B5EF4-FFF2-40B4-BE49-F238E27FC236}">
                  <a16:creationId xmlns:a16="http://schemas.microsoft.com/office/drawing/2014/main" id="{1326AEEF-ADE5-4723-9F1C-B4003530707E}"/>
                </a:ext>
              </a:extLst>
            </p:cNvPr>
            <p:cNvSpPr txBox="1">
              <a:spLocks noChangeArrowheads="1"/>
            </p:cNvSpPr>
            <p:nvPr/>
          </p:nvSpPr>
          <p:spPr bwMode="auto">
            <a:xfrm>
              <a:off x="2114836" y="3573035"/>
              <a:ext cx="5712900" cy="523220"/>
            </a:xfrm>
            <a:prstGeom prst="rect">
              <a:avLst/>
            </a:prstGeom>
            <a:noFill/>
            <a:ln w="9525">
              <a:noFill/>
              <a:miter lim="800000"/>
              <a:headEnd/>
              <a:tailEnd/>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extLst>
      <p:ext uri="{BB962C8B-B14F-4D97-AF65-F5344CB8AC3E}">
        <p14:creationId xmlns:p14="http://schemas.microsoft.com/office/powerpoint/2010/main" val="196439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id="{F636B92C-2C00-4925-8ED8-7CFAF0D9D710}"/>
              </a:ext>
            </a:extLst>
          </p:cNvPr>
          <p:cNvGrpSpPr/>
          <p:nvPr userDrawn="1"/>
        </p:nvGrpSpPr>
        <p:grpSpPr>
          <a:xfrm>
            <a:off x="153983" y="6345556"/>
            <a:ext cx="1965763" cy="371633"/>
            <a:chOff x="6736897" y="5645060"/>
            <a:chExt cx="2078774" cy="445961"/>
          </a:xfrm>
        </p:grpSpPr>
        <p:sp>
          <p:nvSpPr>
            <p:cNvPr id="17" name="Freeform 5">
              <a:extLst>
                <a:ext uri="{FF2B5EF4-FFF2-40B4-BE49-F238E27FC236}">
                  <a16:creationId xmlns:a16="http://schemas.microsoft.com/office/drawing/2014/main" id="{83FC88D1-704B-482B-AD9B-830E46410D0D}"/>
                </a:ext>
              </a:extLst>
            </p:cNvPr>
            <p:cNvSpPr>
              <a:spLocks/>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prstTxWarp prst="textNoShape">
                <a:avLst/>
              </a:prstTxWarp>
            </a:bodyPr>
            <a:lstStyle/>
            <a:p>
              <a:endParaRPr lang="zh-CN" altLang="en-US" b="1" dirty="0"/>
            </a:p>
          </p:txBody>
        </p:sp>
        <p:sp>
          <p:nvSpPr>
            <p:cNvPr id="18" name="文本占位符 19">
              <a:extLst>
                <a:ext uri="{FF2B5EF4-FFF2-40B4-BE49-F238E27FC236}">
                  <a16:creationId xmlns:a16="http://schemas.microsoft.com/office/drawing/2014/main" id="{BE5D1E1A-2166-46B9-AC9B-A3DABB01BF72}"/>
                </a:ext>
              </a:extLst>
            </p:cNvPr>
            <p:cNvSpPr txBox="1">
              <a:spLocks/>
            </p:cNvSpPr>
            <p:nvPr/>
          </p:nvSpPr>
          <p:spPr>
            <a:xfrm>
              <a:off x="7161159" y="5645060"/>
              <a:ext cx="1654512" cy="432000"/>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baseline="0" dirty="0"/>
                <a:t>     高新技术</a:t>
              </a:r>
              <a:endParaRPr lang="zh-CN" altLang="en-US" b="1" dirty="0"/>
            </a:p>
          </p:txBody>
        </p:sp>
        <p:sp>
          <p:nvSpPr>
            <p:cNvPr id="19" name="矩形 18">
              <a:extLst>
                <a:ext uri="{FF2B5EF4-FFF2-40B4-BE49-F238E27FC236}">
                  <a16:creationId xmlns:a16="http://schemas.microsoft.com/office/drawing/2014/main" id="{9034553F-777F-42DF-AFBA-DB74CD145068}"/>
                </a:ext>
              </a:extLst>
            </p:cNvPr>
            <p:cNvSpPr/>
            <p:nvPr/>
          </p:nvSpPr>
          <p:spPr>
            <a:xfrm>
              <a:off x="6802782" y="5647821"/>
              <a:ext cx="195350" cy="443200"/>
            </a:xfrm>
            <a:prstGeom prst="rect">
              <a:avLst/>
            </a:prstGeom>
          </p:spPr>
          <p:txBody>
            <a:bodyPr wrap="none">
              <a:spAutoFit/>
            </a:bodyPr>
            <a:lstStyle/>
            <a:p>
              <a:pPr algn="ctr"/>
              <a:endParaRPr lang="zh-CN" altLang="en-US" b="1" dirty="0">
                <a:solidFill>
                  <a:schemeClr val="bg1"/>
                </a:solidFill>
              </a:endParaRPr>
            </a:p>
          </p:txBody>
        </p:sp>
      </p:grpSp>
      <p:sp>
        <p:nvSpPr>
          <p:cNvPr id="2" name="标题占位符 1">
            <a:extLst>
              <a:ext uri="{FF2B5EF4-FFF2-40B4-BE49-F238E27FC236}">
                <a16:creationId xmlns:a16="http://schemas.microsoft.com/office/drawing/2014/main" id="{EA20B696-8FA0-44E8-A196-9442D995E5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5B5D5AE3-58ED-412E-A8CA-CF50B82E57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8" name="矩形 7"/>
          <p:cNvSpPr/>
          <p:nvPr userDrawn="1"/>
        </p:nvSpPr>
        <p:spPr>
          <a:xfrm>
            <a:off x="201374" y="6349041"/>
            <a:ext cx="646331" cy="369332"/>
          </a:xfrm>
          <a:prstGeom prst="rect">
            <a:avLst/>
          </a:prstGeom>
        </p:spPr>
        <p:txBody>
          <a:bodyPr wrap="none">
            <a:spAutoFit/>
          </a:bodyPr>
          <a:lstStyle/>
          <a:p>
            <a:r>
              <a:rPr lang="zh-CN" altLang="en-US" sz="1800" b="1" kern="1200" baseline="0" dirty="0">
                <a:solidFill>
                  <a:schemeClr val="bg1"/>
                </a:solidFill>
                <a:latin typeface="+mn-lt"/>
                <a:ea typeface="微软雅黑" panose="020B0503020204020204" pitchFamily="34" charset="-122"/>
                <a:cs typeface="+mn-cs"/>
              </a:rPr>
              <a:t>实操</a:t>
            </a:r>
          </a:p>
        </p:txBody>
      </p:sp>
    </p:spTree>
    <p:extLst>
      <p:ext uri="{BB962C8B-B14F-4D97-AF65-F5344CB8AC3E}">
        <p14:creationId xmlns:p14="http://schemas.microsoft.com/office/powerpoint/2010/main" val="1047875489"/>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0" r:id="rId3"/>
    <p:sldLayoutId id="2147483651" r:id="rId4"/>
    <p:sldLayoutId id="2147483652" r:id="rId5"/>
    <p:sldLayoutId id="2147483653" r:id="rId6"/>
    <p:sldLayoutId id="2147483654" r:id="rId7"/>
    <p:sldLayoutId id="2147483655"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altLang="en-US" dirty="0"/>
              <a:t>马婷</a:t>
            </a:r>
            <a:r>
              <a:rPr lang="zh-CN" altLang="en-US" dirty="0"/>
              <a:t>老师</a:t>
            </a:r>
          </a:p>
        </p:txBody>
      </p:sp>
      <p:sp>
        <p:nvSpPr>
          <p:cNvPr id="3" name="标题 2"/>
          <p:cNvSpPr>
            <a:spLocks noGrp="1"/>
          </p:cNvSpPr>
          <p:nvPr>
            <p:ph type="title"/>
          </p:nvPr>
        </p:nvSpPr>
        <p:spPr>
          <a:xfrm>
            <a:off x="952409" y="2856865"/>
            <a:ext cx="10296162" cy="1637989"/>
          </a:xfrm>
        </p:spPr>
        <p:txBody>
          <a:bodyPr>
            <a:noAutofit/>
          </a:bodyPr>
          <a:lstStyle/>
          <a:p>
            <a:pPr lvl="0">
              <a:lnSpc>
                <a:spcPct val="150000"/>
              </a:lnSpc>
              <a:defRPr/>
            </a:pPr>
            <a:r>
              <a:rPr sz="4000" dirty="0"/>
              <a:t>解读高新技术企业认定管理办法</a:t>
            </a:r>
            <a:endParaRPr lang="zh-CN" alt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lang="en-US" altLang="zh-CN" sz="2800" dirty="0"/>
              <a:t>3</a:t>
            </a:r>
            <a:r>
              <a:rPr lang="zh-CN" altLang="en-US" sz="2800" dirty="0"/>
              <a:t>、</a:t>
            </a:r>
            <a:r>
              <a:rPr sz="2800" dirty="0"/>
              <a:t>怎样才能成为高新技术企业呢？</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fontScale="92500" lnSpcReduction="20000"/>
          </a:bodyPr>
          <a:lstStyle/>
          <a:p>
            <a:r>
              <a:rPr lang="zh-CN" altLang="en-US" dirty="0"/>
              <a:t>四、高新技术企业认定条件</a:t>
            </a:r>
            <a:endParaRPr lang="en-US" altLang="zh-CN" dirty="0"/>
          </a:p>
          <a:p>
            <a:r>
              <a:rPr lang="en-US" altLang="zh-CN" dirty="0"/>
              <a:t>1</a:t>
            </a:r>
            <a:r>
              <a:rPr lang="zh-CN" altLang="en-US" dirty="0"/>
              <a:t>、企业申请认定时须注册成立一年以上</a:t>
            </a:r>
            <a:br>
              <a:rPr lang="zh-CN" altLang="en-US" dirty="0"/>
            </a:br>
            <a:r>
              <a:rPr lang="zh-CN" altLang="en-US" dirty="0"/>
              <a:t>       </a:t>
            </a:r>
            <a:r>
              <a:rPr lang="en-US" altLang="zh-CN" dirty="0"/>
              <a:t>2</a:t>
            </a:r>
            <a:r>
              <a:rPr lang="zh-CN" altLang="en-US" dirty="0"/>
              <a:t>、企业通过自主研发、受让、受赠、并购等方式，获得对其主要产品（服务） 在技术上发挥核心支持作用的知识产权的所有权</a:t>
            </a:r>
            <a:br>
              <a:rPr lang="zh-CN" altLang="en-US" dirty="0"/>
            </a:br>
            <a:r>
              <a:rPr lang="zh-CN" altLang="en-US" dirty="0"/>
              <a:t>        </a:t>
            </a:r>
            <a:r>
              <a:rPr lang="en-US" altLang="zh-CN" dirty="0"/>
              <a:t>3</a:t>
            </a:r>
            <a:r>
              <a:rPr lang="zh-CN" altLang="en-US" dirty="0"/>
              <a:t>、对企业主要产品（服务）发挥核心支持作用的技术属于</a:t>
            </a:r>
            <a:r>
              <a:rPr lang="en-US" altLang="zh-CN" dirty="0"/>
              <a:t>《</a:t>
            </a:r>
            <a:r>
              <a:rPr lang="zh-CN" altLang="en-US" dirty="0"/>
              <a:t>国家重点支持的高新技术领域</a:t>
            </a:r>
            <a:r>
              <a:rPr lang="en-US" altLang="zh-CN" dirty="0"/>
              <a:t>》</a:t>
            </a:r>
            <a:r>
              <a:rPr lang="zh-CN" altLang="en-US" dirty="0"/>
              <a:t>规定的范围</a:t>
            </a:r>
            <a:endParaRPr lang="en-US" altLang="zh-CN" dirty="0"/>
          </a:p>
          <a:p>
            <a:r>
              <a:rPr lang="en-US" altLang="zh-CN" dirty="0"/>
              <a:t>4</a:t>
            </a:r>
            <a:r>
              <a:rPr lang="zh-CN" altLang="en-US" dirty="0"/>
              <a:t>、近一年高新技术产品（服务）收入占企业同期总收入的比例不低于</a:t>
            </a:r>
            <a:r>
              <a:rPr lang="en-US" altLang="zh-CN" dirty="0"/>
              <a:t>60% </a:t>
            </a:r>
            <a:br>
              <a:rPr lang="zh-CN" altLang="en-US" dirty="0"/>
            </a:br>
            <a:endParaRPr lang="en-US" altLang="zh-CN" dirty="0"/>
          </a:p>
          <a:p>
            <a:endParaRPr lang="zh-CN" altLang="en-US" dirty="0"/>
          </a:p>
          <a:p>
            <a:r>
              <a:rPr lang="zh-CN" altLang="en-US" dirty="0"/>
              <a:t>       </a:t>
            </a:r>
          </a:p>
          <a:p>
            <a:endParaRPr lang="zh-CN" altLang="en-US" dirty="0">
              <a:solidFill>
                <a:srgbClr val="FFC000"/>
              </a:solidFill>
            </a:endParaRPr>
          </a:p>
        </p:txBody>
      </p:sp>
    </p:spTree>
    <p:extLst>
      <p:ext uri="{BB962C8B-B14F-4D97-AF65-F5344CB8AC3E}">
        <p14:creationId xmlns:p14="http://schemas.microsoft.com/office/powerpoint/2010/main" val="210518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a:t>
            </a:r>
            <a:r>
              <a:rPr sz="2800" dirty="0"/>
              <a:t>怎样才能成为高新技术企业呢？</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a:xfrm>
            <a:off x="376519" y="852755"/>
            <a:ext cx="9305364" cy="5640324"/>
          </a:xfrm>
        </p:spPr>
        <p:txBody>
          <a:bodyPr>
            <a:normAutofit fontScale="55000" lnSpcReduction="20000"/>
          </a:bodyPr>
          <a:lstStyle/>
          <a:p>
            <a:r>
              <a:rPr lang="zh-CN" altLang="en-US" sz="4000" dirty="0"/>
              <a:t>四、高新技术企业认定条件</a:t>
            </a:r>
            <a:endParaRPr lang="en-US" altLang="zh-CN" sz="4000" dirty="0"/>
          </a:p>
          <a:p>
            <a:r>
              <a:rPr lang="en-US" altLang="zh-CN" sz="4000" dirty="0"/>
              <a:t>5</a:t>
            </a:r>
            <a:r>
              <a:rPr lang="zh-CN" altLang="en-US" sz="4000" dirty="0"/>
              <a:t>、企业近三个会计年度（实际经营期不满三年的按实际经营时间计算）的研究开发费用总额占同期销售收入总额的比例符合如下要求：</a:t>
            </a:r>
            <a:br>
              <a:rPr lang="zh-CN" altLang="en-US" sz="4000" dirty="0"/>
            </a:br>
            <a:r>
              <a:rPr lang="zh-CN" altLang="en-US" sz="4000" dirty="0"/>
              <a:t>      </a:t>
            </a:r>
            <a:r>
              <a:rPr lang="en-US" altLang="zh-CN" sz="4000" dirty="0"/>
              <a:t>5.1 </a:t>
            </a:r>
            <a:r>
              <a:rPr lang="zh-CN" altLang="en-US" sz="4000" dirty="0"/>
              <a:t>最近一年销售收入小于</a:t>
            </a:r>
            <a:r>
              <a:rPr lang="en-US" altLang="zh-CN" sz="4000" dirty="0"/>
              <a:t>5,000</a:t>
            </a:r>
            <a:r>
              <a:rPr lang="zh-CN" altLang="en-US" sz="4000" dirty="0"/>
              <a:t>万元（含）的企业，比例不低于</a:t>
            </a:r>
            <a:r>
              <a:rPr lang="en-US" altLang="zh-CN" sz="4000" dirty="0"/>
              <a:t>5%</a:t>
            </a:r>
            <a:br>
              <a:rPr lang="zh-CN" altLang="en-US" sz="4000" dirty="0"/>
            </a:br>
            <a:r>
              <a:rPr lang="zh-CN" altLang="en-US" sz="4000" dirty="0"/>
              <a:t>      </a:t>
            </a:r>
            <a:r>
              <a:rPr lang="en-US" altLang="zh-CN" sz="4000" dirty="0"/>
              <a:t>5.2 </a:t>
            </a:r>
            <a:r>
              <a:rPr lang="zh-CN" altLang="en-US" sz="4000" dirty="0"/>
              <a:t>最近一年销售收入在</a:t>
            </a:r>
            <a:r>
              <a:rPr lang="en-US" altLang="zh-CN" sz="4000" dirty="0"/>
              <a:t>5,000</a:t>
            </a:r>
            <a:r>
              <a:rPr lang="zh-CN" altLang="en-US" sz="4000" dirty="0"/>
              <a:t>万元至</a:t>
            </a:r>
            <a:r>
              <a:rPr lang="en-US" altLang="zh-CN" sz="4000" dirty="0"/>
              <a:t>2</a:t>
            </a:r>
            <a:r>
              <a:rPr lang="zh-CN" altLang="en-US" sz="4000" dirty="0"/>
              <a:t>亿元（含）的企业，比例不低于</a:t>
            </a:r>
            <a:r>
              <a:rPr lang="en-US" altLang="zh-CN" sz="4000" dirty="0"/>
              <a:t>4%</a:t>
            </a:r>
            <a:br>
              <a:rPr lang="zh-CN" altLang="en-US" sz="4000" dirty="0"/>
            </a:br>
            <a:r>
              <a:rPr lang="zh-CN" altLang="en-US" sz="4000" dirty="0"/>
              <a:t>      </a:t>
            </a:r>
            <a:r>
              <a:rPr lang="en-US" altLang="zh-CN" sz="4000" dirty="0"/>
              <a:t>5.3 </a:t>
            </a:r>
            <a:r>
              <a:rPr lang="zh-CN" altLang="en-US" sz="4000" dirty="0"/>
              <a:t>最近一年销售收入在</a:t>
            </a:r>
            <a:r>
              <a:rPr lang="en-US" altLang="zh-CN" sz="4000" dirty="0"/>
              <a:t>2</a:t>
            </a:r>
            <a:r>
              <a:rPr lang="zh-CN" altLang="en-US" sz="4000" dirty="0"/>
              <a:t>亿元以上的企业，比例不低于</a:t>
            </a:r>
            <a:r>
              <a:rPr lang="en-US" altLang="zh-CN" sz="4000" dirty="0"/>
              <a:t>3%</a:t>
            </a:r>
            <a:r>
              <a:rPr lang="zh-CN" altLang="en-US" sz="4000" dirty="0"/>
              <a:t> </a:t>
            </a:r>
            <a:br>
              <a:rPr lang="zh-CN" altLang="en-US" sz="4000" dirty="0"/>
            </a:br>
            <a:r>
              <a:rPr lang="en-US" altLang="zh-CN" sz="4400" dirty="0"/>
              <a:t>       6</a:t>
            </a:r>
            <a:r>
              <a:rPr lang="zh-CN" altLang="en-US" sz="4400" dirty="0"/>
              <a:t>、企业从事研发和</a:t>
            </a:r>
            <a:r>
              <a:rPr lang="zh-CN" altLang="en-US" sz="4000" dirty="0"/>
              <a:t>相关技术创新活动的科技人员占企业当年职工总数的比例不低于</a:t>
            </a:r>
            <a:r>
              <a:rPr lang="en-US" altLang="zh-CN" sz="4000" dirty="0"/>
              <a:t>10%</a:t>
            </a:r>
            <a:r>
              <a:rPr lang="zh-CN" altLang="en-US" sz="4000" dirty="0"/>
              <a:t> </a:t>
            </a:r>
            <a:endParaRPr lang="en-US" altLang="zh-CN" sz="4000" dirty="0"/>
          </a:p>
          <a:p>
            <a:r>
              <a:rPr lang="en-US" altLang="zh-CN" sz="4000" dirty="0"/>
              <a:t>7</a:t>
            </a:r>
            <a:r>
              <a:rPr lang="zh-CN" altLang="en-US" sz="4000" dirty="0"/>
              <a:t>、企业创新能力评价应达到相应要求；</a:t>
            </a:r>
            <a:br>
              <a:rPr lang="zh-CN" altLang="en-US" sz="4000" dirty="0"/>
            </a:br>
            <a:r>
              <a:rPr lang="zh-CN" altLang="en-US" sz="4000" dirty="0"/>
              <a:t>        </a:t>
            </a:r>
            <a:r>
              <a:rPr lang="en-US" altLang="zh-CN" sz="4000" dirty="0"/>
              <a:t>8</a:t>
            </a:r>
            <a:r>
              <a:rPr lang="zh-CN" altLang="en-US" sz="4000" dirty="0"/>
              <a:t>、企业申请认定前一年内未发生重大安全、重大质量事故或严重环境违法行为</a:t>
            </a:r>
            <a:endParaRPr lang="en-US" altLang="zh-CN" sz="4000" dirty="0"/>
          </a:p>
        </p:txBody>
      </p:sp>
    </p:spTree>
    <p:extLst>
      <p:ext uri="{BB962C8B-B14F-4D97-AF65-F5344CB8AC3E}">
        <p14:creationId xmlns:p14="http://schemas.microsoft.com/office/powerpoint/2010/main" val="210518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a:t>
            </a:r>
            <a:r>
              <a:rPr sz="2800" dirty="0"/>
              <a:t>怎样才能成为高新技术企业呢？</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sz="2200" dirty="0"/>
              <a:t>五、高新技术企业认定程序</a:t>
            </a:r>
            <a:endParaRPr lang="en-US" altLang="zh-CN" sz="2200" dirty="0"/>
          </a:p>
          <a:p>
            <a:endParaRPr lang="en-US" altLang="zh-CN" sz="3500" dirty="0"/>
          </a:p>
        </p:txBody>
      </p:sp>
      <p:graphicFrame>
        <p:nvGraphicFramePr>
          <p:cNvPr id="4" name="图示 3"/>
          <p:cNvGraphicFramePr/>
          <p:nvPr>
            <p:extLst>
              <p:ext uri="{D42A27DB-BD31-4B8C-83A1-F6EECF244321}">
                <p14:modId xmlns:p14="http://schemas.microsoft.com/office/powerpoint/2010/main" val="1468927291"/>
              </p:ext>
            </p:extLst>
          </p:nvPr>
        </p:nvGraphicFramePr>
        <p:xfrm>
          <a:off x="343200" y="336559"/>
          <a:ext cx="10284311" cy="4336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下箭头 4"/>
          <p:cNvSpPr/>
          <p:nvPr/>
        </p:nvSpPr>
        <p:spPr>
          <a:xfrm>
            <a:off x="5927023" y="3162787"/>
            <a:ext cx="247426" cy="32723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chemeClr val="accent5">
                  <a:lumMod val="60000"/>
                  <a:lumOff val="40000"/>
                </a:schemeClr>
              </a:solidFill>
            </a:endParaRPr>
          </a:p>
        </p:txBody>
      </p:sp>
      <p:sp>
        <p:nvSpPr>
          <p:cNvPr id="9" name="标题 1">
            <a:extLst>
              <a:ext uri="{FF2B5EF4-FFF2-40B4-BE49-F238E27FC236}">
                <a16:creationId xmlns:a16="http://schemas.microsoft.com/office/drawing/2014/main" id="{4D42BB38-5BB4-402F-B49D-71FFAC8D5F1E}"/>
              </a:ext>
            </a:extLst>
          </p:cNvPr>
          <p:cNvSpPr txBox="1">
            <a:spLocks/>
          </p:cNvSpPr>
          <p:nvPr/>
        </p:nvSpPr>
        <p:spPr>
          <a:xfrm>
            <a:off x="6239240" y="3060084"/>
            <a:ext cx="721058" cy="532636"/>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CN" altLang="en-US" sz="1200" dirty="0">
                <a:solidFill>
                  <a:schemeClr val="bg1"/>
                </a:solidFill>
                <a:latin typeface="微软雅黑" panose="020B0503020204020204" pitchFamily="34" charset="-122"/>
                <a:ea typeface="微软雅黑" panose="020B0503020204020204" pitchFamily="34" charset="-122"/>
              </a:rPr>
              <a:t>有异议</a:t>
            </a:r>
          </a:p>
        </p:txBody>
      </p:sp>
      <p:sp>
        <p:nvSpPr>
          <p:cNvPr id="10" name="标题 1">
            <a:extLst>
              <a:ext uri="{FF2B5EF4-FFF2-40B4-BE49-F238E27FC236}">
                <a16:creationId xmlns:a16="http://schemas.microsoft.com/office/drawing/2014/main" id="{4D42BB38-5BB4-402F-B49D-71FFAC8D5F1E}"/>
              </a:ext>
            </a:extLst>
          </p:cNvPr>
          <p:cNvSpPr txBox="1">
            <a:spLocks/>
          </p:cNvSpPr>
          <p:nvPr/>
        </p:nvSpPr>
        <p:spPr>
          <a:xfrm>
            <a:off x="6432186" y="1862076"/>
            <a:ext cx="721058" cy="532636"/>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CN" altLang="en-US" sz="1200" dirty="0">
                <a:solidFill>
                  <a:schemeClr val="bg1"/>
                </a:solidFill>
                <a:latin typeface="微软雅黑" panose="020B0503020204020204" pitchFamily="34" charset="-122"/>
                <a:ea typeface="微软雅黑" panose="020B0503020204020204" pitchFamily="34" charset="-122"/>
              </a:rPr>
              <a:t>无异议</a:t>
            </a:r>
          </a:p>
        </p:txBody>
      </p:sp>
      <p:sp>
        <p:nvSpPr>
          <p:cNvPr id="11" name="圆角矩形 10"/>
          <p:cNvSpPr/>
          <p:nvPr/>
        </p:nvSpPr>
        <p:spPr>
          <a:xfrm>
            <a:off x="5293612" y="3571205"/>
            <a:ext cx="1311683" cy="66697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zh-CN" altLang="en-US" dirty="0"/>
              <a:t>核实处理</a:t>
            </a:r>
          </a:p>
        </p:txBody>
      </p:sp>
    </p:spTree>
    <p:extLst>
      <p:ext uri="{BB962C8B-B14F-4D97-AF65-F5344CB8AC3E}">
        <p14:creationId xmlns:p14="http://schemas.microsoft.com/office/powerpoint/2010/main" val="210518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a:t>
            </a:r>
            <a:r>
              <a:rPr sz="2800" dirty="0"/>
              <a:t>怎样才能成为高新技术企业呢？</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a:xfrm>
            <a:off x="376519" y="852755"/>
            <a:ext cx="9522490" cy="5102557"/>
          </a:xfrm>
        </p:spPr>
        <p:txBody>
          <a:bodyPr>
            <a:normAutofit/>
          </a:bodyPr>
          <a:lstStyle/>
          <a:p>
            <a:r>
              <a:rPr lang="zh-CN" altLang="en-US" dirty="0"/>
              <a:t>五、高新技术企业认定资料</a:t>
            </a:r>
            <a:endParaRPr lang="en-US" altLang="zh-CN" dirty="0"/>
          </a:p>
          <a:p>
            <a:r>
              <a:rPr lang="en-US" altLang="zh-CN" dirty="0"/>
              <a:t>1</a:t>
            </a:r>
            <a:r>
              <a:rPr lang="zh-CN" altLang="en-US" dirty="0"/>
              <a:t>、</a:t>
            </a:r>
            <a:r>
              <a:rPr lang="en-US" altLang="zh-CN" dirty="0"/>
              <a:t>《</a:t>
            </a:r>
            <a:r>
              <a:rPr lang="zh-CN" altLang="en-US" dirty="0"/>
              <a:t>高新技术企业认定申请书</a:t>
            </a:r>
            <a:r>
              <a:rPr lang="en-US" altLang="zh-CN" dirty="0"/>
              <a:t>》</a:t>
            </a:r>
            <a:endParaRPr lang="zh-CN" altLang="en-US" dirty="0"/>
          </a:p>
          <a:p>
            <a:r>
              <a:rPr lang="en-US" altLang="zh-CN" dirty="0"/>
              <a:t>2</a:t>
            </a:r>
            <a:r>
              <a:rPr lang="zh-CN" altLang="en-US" dirty="0"/>
              <a:t>、</a:t>
            </a:r>
            <a:r>
              <a:rPr lang="en-US" altLang="zh-CN" dirty="0"/>
              <a:t>《</a:t>
            </a:r>
            <a:r>
              <a:rPr lang="zh-CN" altLang="en-US" dirty="0"/>
              <a:t>营业执照</a:t>
            </a:r>
            <a:r>
              <a:rPr lang="en-US" altLang="zh-CN" dirty="0"/>
              <a:t>》</a:t>
            </a:r>
            <a:endParaRPr lang="zh-CN" altLang="en-US" dirty="0"/>
          </a:p>
          <a:p>
            <a:r>
              <a:rPr lang="en-US" altLang="zh-CN" dirty="0"/>
              <a:t>3</a:t>
            </a:r>
            <a:r>
              <a:rPr lang="zh-CN" altLang="en-US" dirty="0"/>
              <a:t>、知识产权相关材料</a:t>
            </a:r>
            <a:endParaRPr lang="en-US" altLang="zh-CN" dirty="0"/>
          </a:p>
          <a:p>
            <a:r>
              <a:rPr lang="en-US" altLang="zh-CN" dirty="0"/>
              <a:t>4</a:t>
            </a:r>
            <a:r>
              <a:rPr lang="zh-CN" altLang="en-US" dirty="0"/>
              <a:t>、</a:t>
            </a:r>
            <a:r>
              <a:rPr lang="en-US" altLang="zh-CN" dirty="0"/>
              <a:t> </a:t>
            </a:r>
            <a:r>
              <a:rPr lang="zh-CN" altLang="en-US" dirty="0"/>
              <a:t>科技成果转化的相关材料</a:t>
            </a:r>
            <a:endParaRPr lang="en-US" altLang="zh-CN" dirty="0"/>
          </a:p>
          <a:p>
            <a:r>
              <a:rPr lang="en-US" altLang="zh-CN" dirty="0"/>
              <a:t>5</a:t>
            </a:r>
            <a:r>
              <a:rPr lang="zh-CN" altLang="en-US" dirty="0"/>
              <a:t>、体现研究开发组织管理水平的相关材料</a:t>
            </a:r>
          </a:p>
          <a:p>
            <a:r>
              <a:rPr lang="en-US" altLang="zh-CN" dirty="0"/>
              <a:t>6</a:t>
            </a:r>
            <a:r>
              <a:rPr lang="zh-CN" altLang="en-US" dirty="0"/>
              <a:t>、企业高新技术产品（服务）的关键技术和技术指标的具体说明，相关的生产批文、认证认可和资质证书、产品质量检验报告等材料</a:t>
            </a:r>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a:t>
            </a:r>
            <a:r>
              <a:rPr sz="2800" dirty="0"/>
              <a:t>怎样才能成为高新技术企业呢？</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五、高新技术企业认定资料</a:t>
            </a:r>
            <a:endParaRPr lang="en-US" altLang="zh-CN" dirty="0"/>
          </a:p>
          <a:p>
            <a:r>
              <a:rPr lang="en-US" altLang="zh-CN" dirty="0"/>
              <a:t>7</a:t>
            </a:r>
            <a:r>
              <a:rPr lang="zh-CN" altLang="en-US" dirty="0"/>
              <a:t>、企业职工和科技人员情况说明材料，包括在职、兼职和临时聘用人员人数、人员学历结构、科技人员名单及其工作岗位等</a:t>
            </a:r>
          </a:p>
          <a:p>
            <a:r>
              <a:rPr lang="en-US" altLang="zh-CN" dirty="0"/>
              <a:t>8</a:t>
            </a:r>
            <a:r>
              <a:rPr lang="zh-CN" altLang="en-US" dirty="0"/>
              <a:t>、经具有资质并符合本</a:t>
            </a:r>
            <a:r>
              <a:rPr lang="en-US" altLang="zh-CN" dirty="0"/>
              <a:t>《</a:t>
            </a:r>
            <a:r>
              <a:rPr lang="zh-CN" altLang="en-US" dirty="0"/>
              <a:t>工作指引</a:t>
            </a:r>
            <a:r>
              <a:rPr lang="en-US" altLang="zh-CN" dirty="0"/>
              <a:t>》</a:t>
            </a:r>
            <a:r>
              <a:rPr lang="zh-CN" altLang="en-US" dirty="0"/>
              <a:t>相关条件的中介机构出具企业近三个会计年度研究开发费用专项审计报告、近一个会计年度高新技术产品（服务）收入专项审计报告</a:t>
            </a:r>
          </a:p>
          <a:p>
            <a:r>
              <a:rPr lang="en-US" altLang="zh-CN" dirty="0"/>
              <a:t>9</a:t>
            </a:r>
            <a:r>
              <a:rPr lang="zh-CN" altLang="en-US" dirty="0"/>
              <a:t>、经具有资质的中介机构鉴证的企业近三个会计年度的财务会计报告（包括会计报表、会计报表附注、财务情况说明书）</a:t>
            </a:r>
          </a:p>
          <a:p>
            <a:r>
              <a:rPr lang="en-US" altLang="zh-CN" dirty="0"/>
              <a:t>10</a:t>
            </a:r>
            <a:r>
              <a:rPr lang="zh-CN" altLang="en-US" dirty="0"/>
              <a:t>、近三个会计年度企业所得税年度纳税申报表</a:t>
            </a:r>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a:t>
            </a:r>
            <a:r>
              <a:rPr sz="2800" dirty="0"/>
              <a:t>怎样才能成为高新技术企业呢？</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六、</a:t>
            </a:r>
            <a:r>
              <a:rPr lang="zh-CN" altLang="en-US" b="1" dirty="0"/>
              <a:t>高新技术企业认定中应注意的问题</a:t>
            </a:r>
            <a:endParaRPr lang="en-US" altLang="zh-CN" dirty="0"/>
          </a:p>
          <a:p>
            <a:r>
              <a:rPr lang="en-US" altLang="zh-CN" dirty="0"/>
              <a:t>1</a:t>
            </a:r>
            <a:r>
              <a:rPr lang="zh-CN" altLang="en-US" dirty="0"/>
              <a:t>、知识产权申报的数量和质量要求</a:t>
            </a:r>
            <a:endParaRPr lang="en-US" altLang="zh-CN" dirty="0"/>
          </a:p>
          <a:p>
            <a:r>
              <a:rPr lang="zh-CN" altLang="en-US" dirty="0"/>
              <a:t>按照</a:t>
            </a:r>
            <a:r>
              <a:rPr lang="en-US" altLang="zh-CN" dirty="0"/>
              <a:t>Ⅰ</a:t>
            </a:r>
            <a:r>
              <a:rPr lang="zh-CN" altLang="en-US" dirty="0"/>
              <a:t>类评价的知识产权证书</a:t>
            </a:r>
            <a:endParaRPr lang="en-US" altLang="zh-CN" dirty="0"/>
          </a:p>
          <a:p>
            <a:r>
              <a:rPr lang="en-US" altLang="zh-CN" dirty="0"/>
              <a:t>1.1</a:t>
            </a:r>
            <a:r>
              <a:rPr lang="zh-CN" altLang="en-US" dirty="0"/>
              <a:t>发明专利（含国防专利）</a:t>
            </a:r>
            <a:endParaRPr lang="en-US" altLang="zh-CN" dirty="0"/>
          </a:p>
          <a:p>
            <a:r>
              <a:rPr lang="en-US" altLang="zh-CN" dirty="0"/>
              <a:t>1.2</a:t>
            </a:r>
            <a:r>
              <a:rPr lang="zh-CN" altLang="en-US" dirty="0"/>
              <a:t>植物新品种</a:t>
            </a:r>
            <a:endParaRPr lang="en-US" altLang="zh-CN" dirty="0"/>
          </a:p>
          <a:p>
            <a:r>
              <a:rPr lang="en-US" altLang="zh-CN" dirty="0"/>
              <a:t>1.3</a:t>
            </a:r>
            <a:r>
              <a:rPr lang="zh-CN" altLang="en-US" dirty="0"/>
              <a:t>国家级农作物品种</a:t>
            </a:r>
            <a:endParaRPr lang="en-US" altLang="zh-CN" dirty="0"/>
          </a:p>
          <a:p>
            <a:r>
              <a:rPr lang="en-US" altLang="zh-CN" dirty="0"/>
              <a:t>1.4</a:t>
            </a:r>
            <a:r>
              <a:rPr lang="zh-CN" altLang="en-US" dirty="0"/>
              <a:t>国家新药、国家一级中药保护品种</a:t>
            </a:r>
            <a:endParaRPr lang="en-US" altLang="zh-CN" dirty="0"/>
          </a:p>
          <a:p>
            <a:r>
              <a:rPr lang="en-US" altLang="zh-CN" dirty="0"/>
              <a:t>1.5</a:t>
            </a:r>
            <a:r>
              <a:rPr lang="zh-CN" altLang="en-US" dirty="0"/>
              <a:t>集成电路布图设计专有权</a:t>
            </a:r>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a:t>
            </a:r>
            <a:r>
              <a:rPr sz="2800" dirty="0"/>
              <a:t>怎样才能成为高新技术企业呢？</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六、</a:t>
            </a:r>
            <a:r>
              <a:rPr lang="zh-CN" altLang="en-US" b="1" dirty="0"/>
              <a:t>高新技术企业认定中应注意的问题</a:t>
            </a:r>
            <a:endParaRPr lang="en-US" altLang="zh-CN" dirty="0"/>
          </a:p>
          <a:p>
            <a:r>
              <a:rPr lang="en-US" altLang="zh-CN" dirty="0"/>
              <a:t>1</a:t>
            </a:r>
            <a:r>
              <a:rPr lang="zh-CN" altLang="en-US" dirty="0"/>
              <a:t>、知识产权申报的数量和质量要求</a:t>
            </a:r>
            <a:endParaRPr lang="en-US" altLang="zh-CN" dirty="0"/>
          </a:p>
          <a:p>
            <a:r>
              <a:rPr lang="zh-CN" altLang="en-US" dirty="0"/>
              <a:t>按照</a:t>
            </a:r>
            <a:r>
              <a:rPr lang="en-US" altLang="zh-CN" dirty="0"/>
              <a:t>Ⅱ</a:t>
            </a:r>
            <a:r>
              <a:rPr lang="zh-CN" altLang="en-US" dirty="0"/>
              <a:t>类评价的专利证书</a:t>
            </a:r>
            <a:endParaRPr lang="en-US" altLang="zh-CN" dirty="0"/>
          </a:p>
          <a:p>
            <a:r>
              <a:rPr lang="en-US" altLang="zh-CN" dirty="0"/>
              <a:t>1.6</a:t>
            </a:r>
            <a:r>
              <a:rPr lang="zh-CN" altLang="en-US" dirty="0"/>
              <a:t>实用新型专利</a:t>
            </a:r>
            <a:endParaRPr lang="en-US" altLang="zh-CN" dirty="0"/>
          </a:p>
          <a:p>
            <a:r>
              <a:rPr lang="en-US" altLang="zh-CN" dirty="0"/>
              <a:t>1.7</a:t>
            </a:r>
            <a:r>
              <a:rPr lang="zh-CN" altLang="en-US" dirty="0"/>
              <a:t>外观设计专利</a:t>
            </a:r>
            <a:endParaRPr lang="en-US" altLang="zh-CN" dirty="0"/>
          </a:p>
          <a:p>
            <a:r>
              <a:rPr lang="en-US" altLang="zh-CN" dirty="0"/>
              <a:t>1.8</a:t>
            </a:r>
            <a:r>
              <a:rPr lang="zh-CN" altLang="en-US" dirty="0"/>
              <a:t>软件著作权</a:t>
            </a:r>
            <a:endParaRPr lang="en-US" altLang="zh-CN" dirty="0"/>
          </a:p>
          <a:p>
            <a:r>
              <a:rPr lang="zh-CN" altLang="en-US" dirty="0">
                <a:solidFill>
                  <a:srgbClr val="FFC000"/>
                </a:solidFill>
              </a:rPr>
              <a:t>高新技术企业认定专利不包含商标</a:t>
            </a:r>
            <a:endParaRPr lang="en-US" altLang="zh-CN" dirty="0">
              <a:solidFill>
                <a:srgbClr val="FFC000"/>
              </a:solidFill>
            </a:endParaRPr>
          </a:p>
          <a:p>
            <a:r>
              <a:rPr lang="zh-CN" altLang="en-US" dirty="0">
                <a:solidFill>
                  <a:srgbClr val="FFC000"/>
                </a:solidFill>
              </a:rPr>
              <a:t>申请认定时专利的有效性以企业申请认定前获得授权证书或授权通知书并能提供缴费收据为准</a:t>
            </a:r>
            <a:endParaRPr lang="en-US" altLang="zh-CN" dirty="0">
              <a:solidFill>
                <a:srgbClr val="FFC000"/>
              </a:solidFill>
            </a:endParaRPr>
          </a:p>
          <a:p>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、怎样才能成为高新技术企业呢？</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a:xfrm>
            <a:off x="376518" y="852755"/>
            <a:ext cx="9631547" cy="5102557"/>
          </a:xfrm>
        </p:spPr>
        <p:txBody>
          <a:bodyPr>
            <a:noAutofit/>
          </a:bodyPr>
          <a:lstStyle/>
          <a:p>
            <a:r>
              <a:rPr lang="zh-CN" altLang="en-US" sz="2100" dirty="0"/>
              <a:t>六、高新技术企业认定中应注意的问题</a:t>
            </a:r>
            <a:endParaRPr lang="en-US" altLang="zh-CN" sz="2100" dirty="0"/>
          </a:p>
          <a:p>
            <a:r>
              <a:rPr lang="en-US" altLang="zh-CN" sz="2100" dirty="0"/>
              <a:t>2</a:t>
            </a:r>
            <a:r>
              <a:rPr lang="zh-CN" altLang="en-US" sz="2100" dirty="0"/>
              <a:t>、高企认定中的研发费用</a:t>
            </a:r>
            <a:endParaRPr lang="en-US" altLang="zh-CN" sz="2100" dirty="0"/>
          </a:p>
          <a:p>
            <a:r>
              <a:rPr lang="zh-CN" altLang="en-US" sz="2100" dirty="0"/>
              <a:t>（</a:t>
            </a:r>
            <a:r>
              <a:rPr lang="en-US" altLang="zh-CN" sz="2100" dirty="0"/>
              <a:t>1</a:t>
            </a:r>
            <a:r>
              <a:rPr lang="zh-CN" altLang="en-US" sz="2100" dirty="0"/>
              <a:t>）</a:t>
            </a:r>
            <a:r>
              <a:rPr lang="en-US" altLang="zh-CN" sz="2100" dirty="0"/>
              <a:t> </a:t>
            </a:r>
            <a:r>
              <a:rPr lang="zh-CN" altLang="en-US" sz="2100" dirty="0"/>
              <a:t>人员人工费用</a:t>
            </a:r>
          </a:p>
          <a:p>
            <a:r>
              <a:rPr lang="zh-CN" altLang="en-US" sz="2100" dirty="0"/>
              <a:t>包括企业科技人员的工资薪金、五险一金，以及外聘科技人员的劳务费用。</a:t>
            </a:r>
          </a:p>
          <a:p>
            <a:r>
              <a:rPr lang="zh-CN" altLang="en-US" sz="2100" dirty="0"/>
              <a:t>（</a:t>
            </a:r>
            <a:r>
              <a:rPr lang="en-US" altLang="zh-CN" sz="2100" dirty="0"/>
              <a:t>2</a:t>
            </a:r>
            <a:r>
              <a:rPr lang="zh-CN" altLang="en-US" sz="2100" dirty="0"/>
              <a:t>）直接投入费用</a:t>
            </a:r>
          </a:p>
          <a:p>
            <a:r>
              <a:rPr lang="en-US" altLang="zh-CN" sz="2100" dirty="0"/>
              <a:t>2.1</a:t>
            </a:r>
            <a:r>
              <a:rPr lang="zh-CN" altLang="en-US" sz="2100" dirty="0"/>
              <a:t>直接消耗的材料、燃料和动力费用；</a:t>
            </a:r>
          </a:p>
          <a:p>
            <a:r>
              <a:rPr lang="en-US" altLang="zh-CN" sz="2100" dirty="0"/>
              <a:t>2.2</a:t>
            </a:r>
            <a:r>
              <a:rPr lang="zh-CN" altLang="en-US" sz="2100" dirty="0"/>
              <a:t>用于中间试验和产品试制的模具、工艺装备开发及制造费，不构成固定资产的样品、样机及一般测试手段购置费，试制产品的检验费；</a:t>
            </a:r>
          </a:p>
          <a:p>
            <a:r>
              <a:rPr lang="en-US" altLang="zh-CN" sz="2100" dirty="0"/>
              <a:t>2.3</a:t>
            </a:r>
            <a:r>
              <a:rPr lang="zh-CN" altLang="en-US" sz="2100" dirty="0"/>
              <a:t>用于研究开发活动的仪器、设备的运行维护、调整、检验、检测、维修等费用，以及通过经营租赁方式租入的用于研发活动的固定资产租赁费。</a:t>
            </a:r>
          </a:p>
          <a:p>
            <a:endParaRPr lang="en-US" altLang="zh-CN" sz="2100" dirty="0"/>
          </a:p>
          <a:p>
            <a:endParaRPr lang="zh-CN" altLang="en-US" sz="2100" dirty="0"/>
          </a:p>
          <a:p>
            <a:endParaRPr lang="en-US" altLang="zh-CN" sz="2100" dirty="0"/>
          </a:p>
          <a:p>
            <a:endParaRPr lang="en-US" altLang="zh-CN" sz="2100" dirty="0"/>
          </a:p>
        </p:txBody>
      </p:sp>
    </p:spTree>
    <p:extLst>
      <p:ext uri="{BB962C8B-B14F-4D97-AF65-F5344CB8AC3E}">
        <p14:creationId xmlns:p14="http://schemas.microsoft.com/office/powerpoint/2010/main" val="210518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、怎样才能成为高新技术企业呢？</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lstStyle/>
          <a:p>
            <a:r>
              <a:rPr lang="zh-CN" altLang="en-US" dirty="0"/>
              <a:t>六、高新技术企业认定中应注意的问题</a:t>
            </a:r>
            <a:endParaRPr lang="en-US" altLang="zh-CN" dirty="0"/>
          </a:p>
          <a:p>
            <a:r>
              <a:rPr lang="en-US" altLang="zh-CN" dirty="0"/>
              <a:t>2</a:t>
            </a:r>
            <a:r>
              <a:rPr lang="zh-CN" altLang="en-US" dirty="0"/>
              <a:t>、高企认定中的研发费用</a:t>
            </a:r>
            <a:endParaRPr lang="en-US" altLang="zh-CN" dirty="0"/>
          </a:p>
          <a:p>
            <a:r>
              <a:rPr lang="zh-CN" altLang="en-US" dirty="0"/>
              <a:t>（</a:t>
            </a:r>
            <a:r>
              <a:rPr lang="en-US" altLang="zh-CN" dirty="0"/>
              <a:t>3</a:t>
            </a:r>
            <a:r>
              <a:rPr lang="zh-CN" altLang="en-US" dirty="0"/>
              <a:t>）折旧费用与长期待摊费用</a:t>
            </a:r>
          </a:p>
          <a:p>
            <a:r>
              <a:rPr lang="en-US" altLang="zh-CN" dirty="0"/>
              <a:t>3.1</a:t>
            </a:r>
            <a:r>
              <a:rPr lang="zh-CN" altLang="en-US" dirty="0"/>
              <a:t>折旧费用是指用于研究开发活动的仪器、设备和在用建筑物的折旧费。</a:t>
            </a:r>
          </a:p>
          <a:p>
            <a:r>
              <a:rPr lang="en-US" altLang="zh-CN" dirty="0"/>
              <a:t>3.2</a:t>
            </a:r>
            <a:r>
              <a:rPr lang="zh-CN" altLang="en-US" dirty="0"/>
              <a:t>长期待摊费用是指研发设施的改建、改装、装修和修理过程中发生的长期待摊费用。</a:t>
            </a:r>
          </a:p>
          <a:p>
            <a:r>
              <a:rPr lang="zh-CN" altLang="en-US" dirty="0"/>
              <a:t>（</a:t>
            </a:r>
            <a:r>
              <a:rPr lang="en-US" altLang="zh-CN" dirty="0"/>
              <a:t>4</a:t>
            </a:r>
            <a:r>
              <a:rPr lang="zh-CN" altLang="en-US" dirty="0"/>
              <a:t>）无形资产摊销费用</a:t>
            </a:r>
          </a:p>
          <a:p>
            <a:r>
              <a:rPr lang="zh-CN" altLang="en-US" dirty="0"/>
              <a:t>用于研究开发活动的软件、知识产权、非专利技术的摊销费用。</a:t>
            </a:r>
          </a:p>
          <a:p>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、怎样才能成为高新技术企业呢？</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fontScale="92500" lnSpcReduction="20000"/>
          </a:bodyPr>
          <a:lstStyle/>
          <a:p>
            <a:r>
              <a:rPr lang="zh-CN" altLang="en-US" dirty="0"/>
              <a:t>六、高新技术企业认定中应注意的问题</a:t>
            </a:r>
            <a:endParaRPr lang="en-US" altLang="zh-CN" dirty="0"/>
          </a:p>
          <a:p>
            <a:r>
              <a:rPr lang="en-US" altLang="zh-CN" dirty="0"/>
              <a:t>2</a:t>
            </a:r>
            <a:r>
              <a:rPr lang="zh-CN" altLang="en-US" dirty="0"/>
              <a:t>、高企认定中的研发费用</a:t>
            </a:r>
            <a:endParaRPr lang="en-US" altLang="zh-CN" dirty="0"/>
          </a:p>
          <a:p>
            <a:r>
              <a:rPr lang="zh-CN" altLang="en-US" dirty="0"/>
              <a:t>（</a:t>
            </a:r>
            <a:r>
              <a:rPr lang="en-US" altLang="zh-CN" dirty="0"/>
              <a:t>5</a:t>
            </a:r>
            <a:r>
              <a:rPr lang="zh-CN" altLang="en-US" dirty="0"/>
              <a:t>）设计费用</a:t>
            </a:r>
          </a:p>
          <a:p>
            <a:r>
              <a:rPr lang="zh-CN" altLang="en-US" dirty="0"/>
              <a:t>设计费用是指为新产品和新工艺进行构思、开发和制造，进行工序、技术规范、规程制定、操作特性方面的设计等发生的费用。</a:t>
            </a:r>
          </a:p>
          <a:p>
            <a:r>
              <a:rPr lang="zh-CN" altLang="en-US" dirty="0"/>
              <a:t>（</a:t>
            </a:r>
            <a:r>
              <a:rPr lang="en-US" altLang="zh-CN" dirty="0"/>
              <a:t>6</a:t>
            </a:r>
            <a:r>
              <a:rPr lang="zh-CN" altLang="en-US" dirty="0"/>
              <a:t>）装备调试费用与试验费用</a:t>
            </a:r>
          </a:p>
          <a:p>
            <a:r>
              <a:rPr lang="zh-CN" altLang="en-US" dirty="0"/>
              <a:t>装备调试费用是指工装准备过程中研究开发活动所发生的费用，包括研制特殊、专用的生产机器，改变生产和质量控制程序，或制定新方法及标准等活动所发生的费用。</a:t>
            </a:r>
          </a:p>
          <a:p>
            <a:r>
              <a:rPr lang="zh-CN" altLang="en-US" dirty="0"/>
              <a:t>试验费用包括新药研制的临床试验费、勘探开发技术的现场试验费、田间试验费等。</a:t>
            </a:r>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401900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883980-29A7-4C89-A899-FA767304235B}"/>
              </a:ext>
            </a:extLst>
          </p:cNvPr>
          <p:cNvSpPr>
            <a:spLocks noGrp="1"/>
          </p:cNvSpPr>
          <p:nvPr>
            <p:ph type="title"/>
          </p:nvPr>
        </p:nvSpPr>
        <p:spPr/>
        <p:txBody>
          <a:bodyPr>
            <a:normAutofit/>
          </a:bodyPr>
          <a:lstStyle/>
          <a:p>
            <a:r>
              <a:rPr lang="zh-CN" altLang="en-US" sz="2800" dirty="0"/>
              <a:t>开篇导读</a:t>
            </a:r>
          </a:p>
        </p:txBody>
      </p:sp>
      <p:sp>
        <p:nvSpPr>
          <p:cNvPr id="3" name="内容占位符 2">
            <a:extLst>
              <a:ext uri="{FF2B5EF4-FFF2-40B4-BE49-F238E27FC236}">
                <a16:creationId xmlns:a16="http://schemas.microsoft.com/office/drawing/2014/main" id="{C3D47EE3-EC1F-4C3C-9A5E-36DB087E1B04}"/>
              </a:ext>
            </a:extLst>
          </p:cNvPr>
          <p:cNvSpPr>
            <a:spLocks noGrp="1"/>
          </p:cNvSpPr>
          <p:nvPr>
            <p:ph sz="quarter" idx="13"/>
          </p:nvPr>
        </p:nvSpPr>
        <p:spPr/>
        <p:txBody>
          <a:bodyPr/>
          <a:lstStyle/>
          <a:p>
            <a:r>
              <a:rPr lang="zh-CN" altLang="en-US" dirty="0"/>
              <a:t>你一定想了解的高新技术企业的相关问题：</a:t>
            </a:r>
            <a:endParaRPr lang="en-US" altLang="zh-CN" dirty="0"/>
          </a:p>
          <a:p>
            <a:r>
              <a:rPr lang="en-US" altLang="zh-CN" dirty="0"/>
              <a:t> 1</a:t>
            </a:r>
            <a:r>
              <a:rPr lang="zh-CN" altLang="en-US" dirty="0"/>
              <a:t>、想不想成为高新技术企业呢？</a:t>
            </a:r>
            <a:endParaRPr lang="en-US" altLang="zh-CN" dirty="0"/>
          </a:p>
          <a:p>
            <a:r>
              <a:rPr lang="en-US" altLang="zh-CN" dirty="0"/>
              <a:t> 2</a:t>
            </a:r>
            <a:r>
              <a:rPr lang="zh-CN" altLang="en-US" dirty="0"/>
              <a:t>、什么样的企业是高新技术企业？</a:t>
            </a:r>
            <a:endParaRPr lang="en-US" altLang="zh-CN" dirty="0"/>
          </a:p>
          <a:p>
            <a:r>
              <a:rPr lang="en-US" altLang="zh-CN" dirty="0"/>
              <a:t> 3</a:t>
            </a:r>
            <a:r>
              <a:rPr lang="zh-CN" altLang="en-US" dirty="0"/>
              <a:t>、为什么想成为高新技术企业？</a:t>
            </a:r>
            <a:endParaRPr lang="en-US" altLang="zh-CN" dirty="0"/>
          </a:p>
          <a:p>
            <a:r>
              <a:rPr lang="en-US" altLang="zh-CN" dirty="0"/>
              <a:t> 4</a:t>
            </a:r>
            <a:r>
              <a:rPr lang="zh-CN" altLang="en-US" dirty="0"/>
              <a:t>、怎样才能成为高新技术企业呢，认定过程复杂吗？</a:t>
            </a:r>
            <a:endParaRPr lang="en-US" altLang="zh-CN" dirty="0"/>
          </a:p>
          <a:p>
            <a:r>
              <a:rPr lang="en-US" altLang="zh-CN" dirty="0"/>
              <a:t> 5</a:t>
            </a:r>
            <a:r>
              <a:rPr lang="zh-CN" altLang="en-US" dirty="0"/>
              <a:t>、什么时间认定高新技术企业？</a:t>
            </a:r>
            <a:endParaRPr lang="en-US" altLang="zh-CN" dirty="0"/>
          </a:p>
          <a:p>
            <a:endParaRPr lang="zh-CN" altLang="en-US" dirty="0"/>
          </a:p>
        </p:txBody>
      </p:sp>
    </p:spTree>
    <p:extLst>
      <p:ext uri="{BB962C8B-B14F-4D97-AF65-F5344CB8AC3E}">
        <p14:creationId xmlns:p14="http://schemas.microsoft.com/office/powerpoint/2010/main" val="158150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、怎样才能成为高新技术企业呢？</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a:xfrm>
            <a:off x="376518" y="852755"/>
            <a:ext cx="9514101" cy="5102557"/>
          </a:xfrm>
        </p:spPr>
        <p:txBody>
          <a:bodyPr>
            <a:normAutofit/>
          </a:bodyPr>
          <a:lstStyle/>
          <a:p>
            <a:r>
              <a:rPr lang="zh-CN" altLang="en-US" dirty="0"/>
              <a:t>六、高新技术企业认定中应注意的问题</a:t>
            </a:r>
            <a:endParaRPr lang="en-US" altLang="zh-CN" dirty="0"/>
          </a:p>
          <a:p>
            <a:r>
              <a:rPr lang="en-US" altLang="zh-CN" dirty="0"/>
              <a:t>2</a:t>
            </a:r>
            <a:r>
              <a:rPr lang="zh-CN" altLang="en-US" dirty="0"/>
              <a:t>、高企认定中的研发费用</a:t>
            </a:r>
            <a:endParaRPr lang="en-US" altLang="zh-CN" dirty="0"/>
          </a:p>
          <a:p>
            <a:r>
              <a:rPr lang="zh-CN" altLang="en-US" dirty="0"/>
              <a:t>（</a:t>
            </a:r>
            <a:r>
              <a:rPr lang="en-US" altLang="zh-CN" dirty="0"/>
              <a:t>7</a:t>
            </a:r>
            <a:r>
              <a:rPr lang="zh-CN" altLang="en-US" dirty="0"/>
              <a:t>）委托外部研究开发费用</a:t>
            </a:r>
          </a:p>
          <a:p>
            <a:r>
              <a:rPr lang="zh-CN" altLang="en-US" dirty="0"/>
              <a:t>企业委托境内外其他机构或个人进行研究开发活动所发生的费用</a:t>
            </a:r>
            <a:endParaRPr lang="en-US" altLang="zh-CN" dirty="0"/>
          </a:p>
          <a:p>
            <a:r>
              <a:rPr lang="zh-CN" altLang="en-US" dirty="0"/>
              <a:t>（</a:t>
            </a:r>
            <a:r>
              <a:rPr lang="en-US" altLang="zh-CN" dirty="0"/>
              <a:t>8</a:t>
            </a:r>
            <a:r>
              <a:rPr lang="zh-CN" altLang="en-US" dirty="0"/>
              <a:t>）其他费用</a:t>
            </a:r>
          </a:p>
          <a:p>
            <a:r>
              <a:rPr lang="zh-CN" altLang="en-US" dirty="0"/>
              <a:t>包括技术图书资料费、资料翻译费、专家咨询费、高新科技研发保险费，研发成果的检索、论证、评审、鉴定、验收费用，知识产权的申请费、注册费、代理费，会议费、差旅费、通讯费等。</a:t>
            </a:r>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、怎样才能成为高新技术企业呢？</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六、高新技术企业认定中应注意的问题</a:t>
            </a:r>
            <a:endParaRPr lang="en-US" altLang="zh-CN" dirty="0"/>
          </a:p>
          <a:p>
            <a:r>
              <a:rPr lang="en-US" altLang="zh-CN" dirty="0"/>
              <a:t>【</a:t>
            </a:r>
            <a:r>
              <a:rPr lang="zh-CN" altLang="en-US" dirty="0"/>
              <a:t>知识点提示</a:t>
            </a:r>
            <a:r>
              <a:rPr lang="en-US" altLang="zh-CN" dirty="0"/>
              <a:t>】</a:t>
            </a:r>
          </a:p>
          <a:p>
            <a:r>
              <a:rPr lang="en-US" altLang="zh-CN" dirty="0"/>
              <a:t>  </a:t>
            </a:r>
            <a:r>
              <a:rPr lang="zh-CN" altLang="en-US" dirty="0"/>
              <a:t>为大规模批量化和商业化生产所进行的常规性工装准备和工业工程发生的费用不能计入研发费用归集范围。</a:t>
            </a:r>
            <a:endParaRPr lang="en-US" altLang="zh-CN" dirty="0"/>
          </a:p>
          <a:p>
            <a:r>
              <a:rPr lang="en-US" altLang="zh-CN" dirty="0"/>
              <a:t> </a:t>
            </a:r>
            <a:r>
              <a:rPr lang="zh-CN" altLang="en-US" dirty="0"/>
              <a:t>委托研发产生的成果为委托方企业拥有，且与该企业的主要经营业务紧密相关</a:t>
            </a:r>
            <a:endParaRPr lang="en-US" altLang="zh-CN" dirty="0"/>
          </a:p>
          <a:p>
            <a:r>
              <a:rPr lang="en-US" altLang="zh-CN" dirty="0"/>
              <a:t> </a:t>
            </a:r>
            <a:r>
              <a:rPr lang="zh-CN" altLang="en-US" dirty="0"/>
              <a:t>其他费用一般不得超过研究开发总费用的</a:t>
            </a:r>
            <a:r>
              <a:rPr lang="en-US" altLang="zh-CN" dirty="0"/>
              <a:t>20%</a:t>
            </a:r>
          </a:p>
          <a:p>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4161525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4</a:t>
            </a:r>
            <a:r>
              <a:rPr lang="zh-CN" altLang="en-US" sz="2800" dirty="0"/>
              <a:t>、</a:t>
            </a:r>
            <a:r>
              <a:rPr altLang="en-US" sz="2800" dirty="0"/>
              <a:t>高新技术企业后续管理</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一、高新技术企业管理后续要点</a:t>
            </a:r>
            <a:endParaRPr lang="en-US" altLang="zh-CN" dirty="0"/>
          </a:p>
          <a:p>
            <a:r>
              <a:rPr lang="en-US" altLang="zh-CN" dirty="0"/>
              <a:t>1</a:t>
            </a:r>
            <a:r>
              <a:rPr lang="zh-CN" altLang="en-US" dirty="0"/>
              <a:t>、按时报送高新技术企业年报</a:t>
            </a:r>
            <a:endParaRPr lang="en-US" altLang="zh-CN" dirty="0"/>
          </a:p>
          <a:p>
            <a:r>
              <a:rPr lang="en-US" altLang="zh-CN" dirty="0"/>
              <a:t>2</a:t>
            </a:r>
            <a:r>
              <a:rPr lang="zh-CN" altLang="en-US" dirty="0"/>
              <a:t>、加强研发项目管理以研发费用核算</a:t>
            </a:r>
            <a:endParaRPr lang="en-US" altLang="zh-CN" dirty="0"/>
          </a:p>
          <a:p>
            <a:r>
              <a:rPr lang="en-US" altLang="zh-CN" dirty="0"/>
              <a:t>3</a:t>
            </a:r>
            <a:r>
              <a:rPr lang="zh-CN" altLang="en-US" dirty="0"/>
              <a:t>、落实享受高新技术企业相关税收优惠政策</a:t>
            </a:r>
            <a:endParaRPr lang="en-US" altLang="zh-CN" dirty="0"/>
          </a:p>
          <a:p>
            <a:r>
              <a:rPr lang="en-US" altLang="zh-CN" dirty="0"/>
              <a:t>4</a:t>
            </a:r>
            <a:r>
              <a:rPr lang="zh-CN" altLang="en-US" dirty="0"/>
              <a:t>、规范高新技术企业账务处理</a:t>
            </a:r>
            <a:endParaRPr lang="en-US" altLang="zh-CN" dirty="0"/>
          </a:p>
          <a:p>
            <a:endParaRPr lang="en-US" altLang="zh-CN" dirty="0"/>
          </a:p>
          <a:p>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5</a:t>
            </a:r>
            <a:r>
              <a:rPr lang="zh-CN" altLang="en-US" sz="2800" dirty="0"/>
              <a:t>、高新技术企业财务人员必备知识点</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lstStyle/>
          <a:p>
            <a:r>
              <a:rPr lang="zh-CN" altLang="en-US" dirty="0"/>
              <a:t>一、高新技术企业工作的重点</a:t>
            </a:r>
            <a:endParaRPr lang="en-US" altLang="zh-CN" dirty="0"/>
          </a:p>
          <a:p>
            <a:r>
              <a:rPr lang="en-US" altLang="zh-CN" dirty="0"/>
              <a:t>1</a:t>
            </a:r>
            <a:r>
              <a:rPr lang="zh-CN" altLang="en-US" dirty="0"/>
              <a:t>、</a:t>
            </a:r>
            <a:r>
              <a:rPr lang="en-US" dirty="0"/>
              <a:t> </a:t>
            </a:r>
            <a:r>
              <a:rPr lang="zh-CN" altLang="en-US" dirty="0"/>
              <a:t>高新技术企业认定标准及后续管理程序</a:t>
            </a:r>
            <a:endParaRPr lang="en-US" altLang="zh-CN" dirty="0"/>
          </a:p>
          <a:p>
            <a:r>
              <a:rPr lang="en-US" altLang="zh-CN" dirty="0"/>
              <a:t>2</a:t>
            </a:r>
            <a:r>
              <a:rPr lang="zh-CN" altLang="en-US" dirty="0"/>
              <a:t>、研发项目立项程序及管理程序</a:t>
            </a:r>
            <a:endParaRPr lang="en-US" altLang="zh-CN" dirty="0"/>
          </a:p>
          <a:p>
            <a:r>
              <a:rPr lang="en-US" altLang="zh-CN" dirty="0"/>
              <a:t>3</a:t>
            </a:r>
            <a:r>
              <a:rPr lang="zh-CN" altLang="en-US" dirty="0"/>
              <a:t>、研发支出财务核算体系</a:t>
            </a:r>
          </a:p>
          <a:p>
            <a:r>
              <a:rPr lang="en-US" altLang="zh-CN" dirty="0"/>
              <a:t>4</a:t>
            </a:r>
            <a:r>
              <a:rPr lang="zh-CN" altLang="en-US" dirty="0"/>
              <a:t>、收入与成本核算的原则</a:t>
            </a:r>
          </a:p>
          <a:p>
            <a:r>
              <a:rPr lang="en-US" altLang="zh-CN" dirty="0"/>
              <a:t>5</a:t>
            </a:r>
            <a:r>
              <a:rPr lang="zh-CN" altLang="en-US" dirty="0"/>
              <a:t>、政府补助项目运作流程</a:t>
            </a:r>
          </a:p>
          <a:p>
            <a:r>
              <a:rPr lang="en-US" altLang="zh-CN" dirty="0"/>
              <a:t>6</a:t>
            </a:r>
            <a:r>
              <a:rPr lang="zh-CN" altLang="en-US" dirty="0"/>
              <a:t>、高企的税收优惠政策</a:t>
            </a:r>
          </a:p>
          <a:p>
            <a:r>
              <a:rPr lang="en-US" altLang="zh-CN" dirty="0"/>
              <a:t>7</a:t>
            </a:r>
            <a:r>
              <a:rPr lang="zh-CN" altLang="en-US" dirty="0"/>
              <a:t>、财务报表风险点分析</a:t>
            </a:r>
            <a:endParaRPr lang="en-US" altLang="zh-CN" dirty="0"/>
          </a:p>
          <a:p>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5</a:t>
            </a:r>
            <a:r>
              <a:rPr lang="zh-CN" altLang="en-US" sz="2800" dirty="0"/>
              <a:t>、高新技术企业财务人员必备知识点</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fontScale="92500" lnSpcReduction="10000"/>
          </a:bodyPr>
          <a:lstStyle/>
          <a:p>
            <a:r>
              <a:rPr lang="zh-CN" altLang="en-US" dirty="0"/>
              <a:t>二、研发项目立项程序及管理程序</a:t>
            </a:r>
            <a:endParaRPr lang="en-US" altLang="zh-CN" dirty="0"/>
          </a:p>
          <a:p>
            <a:r>
              <a:rPr lang="en-US" altLang="zh-CN" dirty="0"/>
              <a:t>1</a:t>
            </a:r>
            <a:r>
              <a:rPr lang="zh-CN" altLang="en-US" dirty="0"/>
              <a:t>、研发活动如何立项，程序是什么</a:t>
            </a:r>
            <a:endParaRPr lang="en-US" altLang="zh-CN" dirty="0"/>
          </a:p>
          <a:p>
            <a:r>
              <a:rPr lang="en-US" altLang="zh-CN" dirty="0"/>
              <a:t>2</a:t>
            </a:r>
            <a:r>
              <a:rPr lang="zh-CN" altLang="en-US" dirty="0"/>
              <a:t>、研发项目如何管理</a:t>
            </a:r>
            <a:endParaRPr lang="en-US" altLang="zh-CN" dirty="0"/>
          </a:p>
          <a:p>
            <a:r>
              <a:rPr lang="en-US" altLang="zh-CN" dirty="0"/>
              <a:t>3</a:t>
            </a:r>
            <a:r>
              <a:rPr lang="zh-CN" altLang="en-US" dirty="0"/>
              <a:t>、研发项目的档案管理</a:t>
            </a:r>
            <a:endParaRPr lang="en-US" altLang="zh-CN" dirty="0"/>
          </a:p>
          <a:p>
            <a:r>
              <a:rPr lang="en-US" altLang="zh-CN" dirty="0"/>
              <a:t>4</a:t>
            </a:r>
            <a:r>
              <a:rPr lang="zh-CN" altLang="en-US" dirty="0"/>
              <a:t>、研发费用财务核算体系</a:t>
            </a:r>
          </a:p>
          <a:p>
            <a:r>
              <a:rPr lang="zh-CN" altLang="en-US" dirty="0"/>
              <a:t>（</a:t>
            </a:r>
            <a:r>
              <a:rPr lang="en-US" altLang="zh-CN" dirty="0"/>
              <a:t>1</a:t>
            </a:r>
            <a:r>
              <a:rPr lang="zh-CN" altLang="en-US" dirty="0"/>
              <a:t>）研发费用的核算科目是什么</a:t>
            </a:r>
            <a:br>
              <a:rPr lang="zh-CN" altLang="en-US" dirty="0"/>
            </a:br>
            <a:r>
              <a:rPr lang="zh-CN" altLang="en-US" dirty="0"/>
              <a:t>        （</a:t>
            </a:r>
            <a:r>
              <a:rPr lang="en-US" altLang="zh-CN" dirty="0"/>
              <a:t>2</a:t>
            </a:r>
            <a:r>
              <a:rPr lang="zh-CN" altLang="en-US" dirty="0"/>
              <a:t>）研发费用科目设置是应该注意什么问题</a:t>
            </a:r>
            <a:br>
              <a:rPr lang="zh-CN" altLang="en-US" dirty="0"/>
            </a:br>
            <a:r>
              <a:rPr lang="zh-CN" altLang="en-US" dirty="0"/>
              <a:t>        （</a:t>
            </a:r>
            <a:r>
              <a:rPr lang="en-US" altLang="zh-CN" dirty="0"/>
              <a:t>3</a:t>
            </a:r>
            <a:r>
              <a:rPr lang="zh-CN" altLang="en-US" dirty="0"/>
              <a:t>）研发费用需要设置两级明细科目吗</a:t>
            </a:r>
            <a:endParaRPr lang="en-US" altLang="zh-CN" dirty="0"/>
          </a:p>
          <a:p>
            <a:r>
              <a:rPr lang="zh-CN" altLang="en-US" dirty="0"/>
              <a:t>（</a:t>
            </a:r>
            <a:r>
              <a:rPr lang="en-US" altLang="zh-CN" dirty="0"/>
              <a:t>4</a:t>
            </a:r>
            <a:r>
              <a:rPr lang="zh-CN" altLang="en-US" dirty="0"/>
              <a:t>）研发费用账务管理应注意的问题</a:t>
            </a:r>
            <a:endParaRPr lang="en-US" altLang="zh-CN" dirty="0"/>
          </a:p>
          <a:p>
            <a:r>
              <a:rPr lang="zh-CN" altLang="en-US" dirty="0"/>
              <a:t>（</a:t>
            </a:r>
            <a:r>
              <a:rPr lang="en-US" altLang="zh-CN" dirty="0"/>
              <a:t>5</a:t>
            </a:r>
            <a:r>
              <a:rPr lang="zh-CN" altLang="en-US" dirty="0"/>
              <a:t>）如何根据研发项目的不同阶段使用会计科目</a:t>
            </a:r>
            <a:endParaRPr lang="en-US" altLang="zh-CN" dirty="0"/>
          </a:p>
          <a:p>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5</a:t>
            </a:r>
            <a:r>
              <a:rPr lang="zh-CN" altLang="en-US" sz="2800" dirty="0"/>
              <a:t>、高新技术企业财务人员必备知识点</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a:xfrm>
            <a:off x="376519" y="852755"/>
            <a:ext cx="9305364" cy="5447377"/>
          </a:xfrm>
        </p:spPr>
        <p:txBody>
          <a:bodyPr>
            <a:normAutofit fontScale="85000" lnSpcReduction="20000"/>
          </a:bodyPr>
          <a:lstStyle/>
          <a:p>
            <a:r>
              <a:rPr lang="zh-CN" altLang="en-US" dirty="0"/>
              <a:t>三、研发费用核算</a:t>
            </a:r>
            <a:endParaRPr lang="en-US" altLang="zh-CN" dirty="0"/>
          </a:p>
          <a:p>
            <a:r>
              <a:rPr lang="zh-CN" altLang="en-US" dirty="0"/>
              <a:t>（</a:t>
            </a:r>
            <a:r>
              <a:rPr lang="en-US" altLang="zh-CN" dirty="0"/>
              <a:t>1</a:t>
            </a:r>
            <a:r>
              <a:rPr lang="zh-CN" altLang="en-US" dirty="0"/>
              <a:t>）</a:t>
            </a:r>
            <a:r>
              <a:rPr lang="en-US" altLang="zh-CN" dirty="0"/>
              <a:t> </a:t>
            </a:r>
            <a:r>
              <a:rPr lang="zh-CN" altLang="en-US" dirty="0"/>
              <a:t>人员人工费用</a:t>
            </a:r>
          </a:p>
          <a:p>
            <a:r>
              <a:rPr lang="zh-CN" altLang="en-US" dirty="0"/>
              <a:t>包括研发人员的工资薪金、五险一金，以及外聘研发人员的劳务费用。</a:t>
            </a:r>
          </a:p>
          <a:p>
            <a:r>
              <a:rPr lang="zh-CN" altLang="en-US" dirty="0"/>
              <a:t>（</a:t>
            </a:r>
            <a:r>
              <a:rPr lang="en-US" altLang="zh-CN" dirty="0"/>
              <a:t>2</a:t>
            </a:r>
            <a:r>
              <a:rPr lang="zh-CN" altLang="en-US" dirty="0"/>
              <a:t>）直接投入费用</a:t>
            </a:r>
          </a:p>
          <a:p>
            <a:r>
              <a:rPr lang="en-US" altLang="zh-CN" dirty="0"/>
              <a:t>2.1</a:t>
            </a:r>
            <a:r>
              <a:rPr lang="zh-CN" altLang="en-US" dirty="0"/>
              <a:t>直接消耗的材料、燃料和动力费用；</a:t>
            </a:r>
          </a:p>
          <a:p>
            <a:r>
              <a:rPr lang="en-US" altLang="zh-CN" dirty="0"/>
              <a:t>2.2</a:t>
            </a:r>
            <a:r>
              <a:rPr lang="zh-CN" altLang="en-US" dirty="0"/>
              <a:t>用于中间试验和产品试制的模具、工艺装备开发及制造费，不构成固定资产的样品、样机及一般测试手段购置费，试制产品的检验费；</a:t>
            </a:r>
          </a:p>
          <a:p>
            <a:r>
              <a:rPr lang="en-US" altLang="zh-CN" dirty="0"/>
              <a:t>2.3</a:t>
            </a:r>
            <a:r>
              <a:rPr lang="zh-CN" altLang="en-US" dirty="0"/>
              <a:t>用于研究开发活动的仪器、设备的运行维护、调整、检验、检测、维修等费用，以及通过经营租赁方式租入的用于研发活动的固定资产租赁费。</a:t>
            </a:r>
          </a:p>
          <a:p>
            <a:r>
              <a:rPr lang="zh-CN" altLang="en-US" dirty="0"/>
              <a:t>（</a:t>
            </a:r>
            <a:r>
              <a:rPr lang="en-US" altLang="zh-CN" dirty="0"/>
              <a:t>3</a:t>
            </a:r>
            <a:r>
              <a:rPr lang="zh-CN" altLang="en-US" dirty="0"/>
              <a:t>）折旧费用</a:t>
            </a:r>
          </a:p>
          <a:p>
            <a:r>
              <a:rPr lang="zh-CN" altLang="en-US" dirty="0"/>
              <a:t>折旧费用是指用于研究开发活动的仪器、设备和在用建筑物的折旧费。</a:t>
            </a:r>
          </a:p>
          <a:p>
            <a:r>
              <a:rPr lang="zh-CN" altLang="en-US" dirty="0"/>
              <a:t>（</a:t>
            </a:r>
            <a:r>
              <a:rPr lang="en-US" altLang="zh-CN" dirty="0"/>
              <a:t>4</a:t>
            </a:r>
            <a:r>
              <a:rPr lang="zh-CN" altLang="en-US" dirty="0"/>
              <a:t>）无形资产摊销费用</a:t>
            </a:r>
          </a:p>
          <a:p>
            <a:r>
              <a:rPr lang="zh-CN" altLang="en-US" dirty="0"/>
              <a:t>用于研究开发活动的软件、知识产权、非专利技术的摊销费用。</a:t>
            </a:r>
          </a:p>
          <a:p>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5</a:t>
            </a:r>
            <a:r>
              <a:rPr lang="zh-CN" altLang="en-US" sz="2800" dirty="0"/>
              <a:t>、高新技术企业财务人员必备知识点</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fontScale="92500"/>
          </a:bodyPr>
          <a:lstStyle/>
          <a:p>
            <a:r>
              <a:rPr lang="zh-CN" altLang="en-US" dirty="0"/>
              <a:t>三、研发费用核算</a:t>
            </a:r>
            <a:endParaRPr lang="en-US" altLang="zh-CN" dirty="0"/>
          </a:p>
          <a:p>
            <a:r>
              <a:rPr lang="zh-CN" altLang="en-US" dirty="0"/>
              <a:t>（</a:t>
            </a:r>
            <a:r>
              <a:rPr lang="en-US" altLang="zh-CN" dirty="0"/>
              <a:t>5</a:t>
            </a:r>
            <a:r>
              <a:rPr lang="zh-CN" altLang="en-US" dirty="0"/>
              <a:t>）设计费用</a:t>
            </a:r>
          </a:p>
          <a:p>
            <a:r>
              <a:rPr lang="zh-CN" altLang="en-US" dirty="0"/>
              <a:t>设计费用是指为新产品和新工艺进行构思、开发和制造，进行工序、技术规范、规程制定、操作特性方面的设计等发生的费用。</a:t>
            </a:r>
          </a:p>
          <a:p>
            <a:r>
              <a:rPr lang="zh-CN" altLang="en-US" dirty="0"/>
              <a:t>（</a:t>
            </a:r>
            <a:r>
              <a:rPr lang="en-US" altLang="zh-CN" dirty="0"/>
              <a:t>6</a:t>
            </a:r>
            <a:r>
              <a:rPr lang="zh-CN" altLang="en-US" dirty="0"/>
              <a:t>）装备调试费用与试验费用</a:t>
            </a:r>
          </a:p>
          <a:p>
            <a:r>
              <a:rPr lang="zh-CN" altLang="en-US" dirty="0"/>
              <a:t>装备调试费用是指工装准备过程中研究开发活动所发生的费用，包括研制特殊、专用的生产机器，改变生产和质量控制程序，或制定新方法及标准等活动所发生的费用。</a:t>
            </a:r>
          </a:p>
          <a:p>
            <a:r>
              <a:rPr lang="zh-CN" altLang="en-US" dirty="0"/>
              <a:t>试验费用包括新药研制的临床试验费、勘探开发技术的现场试验费、田间试验费等。</a:t>
            </a:r>
          </a:p>
        </p:txBody>
      </p:sp>
    </p:spTree>
    <p:extLst>
      <p:ext uri="{BB962C8B-B14F-4D97-AF65-F5344CB8AC3E}">
        <p14:creationId xmlns:p14="http://schemas.microsoft.com/office/powerpoint/2010/main" val="210518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5</a:t>
            </a:r>
            <a:r>
              <a:rPr lang="zh-CN" altLang="en-US" sz="2800" dirty="0"/>
              <a:t>、高新技术企业财务人员必备知识点</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三、研发费用核算</a:t>
            </a:r>
            <a:endParaRPr lang="en-US" altLang="zh-CN" dirty="0"/>
          </a:p>
          <a:p>
            <a:r>
              <a:rPr lang="zh-CN" altLang="en-US" dirty="0"/>
              <a:t>（</a:t>
            </a:r>
            <a:r>
              <a:rPr lang="en-US" altLang="zh-CN" dirty="0"/>
              <a:t>7</a:t>
            </a:r>
            <a:r>
              <a:rPr lang="zh-CN" altLang="en-US" dirty="0"/>
              <a:t>）委托外部研究开发费用</a:t>
            </a:r>
          </a:p>
          <a:p>
            <a:r>
              <a:rPr lang="zh-CN" altLang="en-US" dirty="0"/>
              <a:t>委托外部研究开发费用是指企业委托境内外其他机构或个人进行研究开发活动所发生的费用</a:t>
            </a:r>
          </a:p>
          <a:p>
            <a:r>
              <a:rPr lang="zh-CN" altLang="en-US" dirty="0"/>
              <a:t>（</a:t>
            </a:r>
            <a:r>
              <a:rPr lang="en-US" altLang="zh-CN" dirty="0"/>
              <a:t>8</a:t>
            </a:r>
            <a:r>
              <a:rPr lang="zh-CN" altLang="en-US" dirty="0"/>
              <a:t>）其他费用</a:t>
            </a:r>
          </a:p>
          <a:p>
            <a:r>
              <a:rPr lang="zh-CN" altLang="en-US" dirty="0"/>
              <a:t>包括技术图书资料费、资料翻译费、专家咨询费、高新科技研发保险费，研发成果的检索、论证、评审、鉴定、验收费用，知识产权的申请费、注册费、代理费，会议费、差旅费、通讯费等。</a:t>
            </a:r>
          </a:p>
          <a:p>
            <a:endParaRPr lang="en-US" altLang="zh-CN" dirty="0"/>
          </a:p>
          <a:p>
            <a:endParaRPr lang="en-US" altLang="zh-CN" dirty="0"/>
          </a:p>
        </p:txBody>
      </p:sp>
    </p:spTree>
    <p:extLst>
      <p:ext uri="{BB962C8B-B14F-4D97-AF65-F5344CB8AC3E}">
        <p14:creationId xmlns:p14="http://schemas.microsoft.com/office/powerpoint/2010/main" val="2480167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5</a:t>
            </a:r>
            <a:r>
              <a:rPr lang="zh-CN" altLang="en-US" sz="2800" dirty="0"/>
              <a:t>、高新技术企业财务人员必备知识点</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lstStyle/>
          <a:p>
            <a:r>
              <a:rPr lang="zh-CN" altLang="en-US" dirty="0"/>
              <a:t>四、收入与成本核算的原则</a:t>
            </a:r>
            <a:endParaRPr lang="en-US" altLang="zh-CN" dirty="0"/>
          </a:p>
          <a:p>
            <a:r>
              <a:rPr lang="zh-CN" altLang="en-US" dirty="0"/>
              <a:t> （</a:t>
            </a:r>
            <a:r>
              <a:rPr lang="en-US" altLang="zh-CN" dirty="0"/>
              <a:t>1</a:t>
            </a:r>
            <a:r>
              <a:rPr lang="zh-CN" altLang="en-US" dirty="0"/>
              <a:t>）不同行业的收入与成本确认的原则是不尽相同的</a:t>
            </a:r>
            <a:br>
              <a:rPr lang="zh-CN" altLang="en-US" dirty="0"/>
            </a:br>
            <a:r>
              <a:rPr lang="zh-CN" altLang="en-US" dirty="0"/>
              <a:t>         （</a:t>
            </a:r>
            <a:r>
              <a:rPr lang="en-US" altLang="zh-CN" dirty="0"/>
              <a:t>2</a:t>
            </a:r>
            <a:r>
              <a:rPr lang="zh-CN" altLang="en-US" dirty="0"/>
              <a:t>）根据业务确定收入与成本确认的方式</a:t>
            </a:r>
            <a:br>
              <a:rPr lang="zh-CN" altLang="en-US" dirty="0"/>
            </a:br>
            <a:r>
              <a:rPr lang="zh-CN" altLang="en-US" dirty="0"/>
              <a:t>        五、政府补助项目运作流程</a:t>
            </a:r>
          </a:p>
          <a:p>
            <a:r>
              <a:rPr lang="zh-CN" altLang="en-US" dirty="0"/>
              <a:t>（</a:t>
            </a:r>
            <a:r>
              <a:rPr lang="en-US" altLang="zh-CN" dirty="0"/>
              <a:t>1</a:t>
            </a:r>
            <a:r>
              <a:rPr lang="zh-CN" altLang="en-US" dirty="0"/>
              <a:t>）如何申请政府补助项目</a:t>
            </a:r>
            <a:endParaRPr lang="en-US" altLang="zh-CN" dirty="0"/>
          </a:p>
          <a:p>
            <a:r>
              <a:rPr lang="zh-CN" altLang="en-US" dirty="0"/>
              <a:t>（</a:t>
            </a:r>
            <a:r>
              <a:rPr lang="en-US" altLang="zh-CN" dirty="0"/>
              <a:t>2</a:t>
            </a:r>
            <a:r>
              <a:rPr lang="zh-CN" altLang="en-US" dirty="0"/>
              <a:t>）怎样验收</a:t>
            </a:r>
            <a:endParaRPr lang="en-US" altLang="zh-CN" dirty="0"/>
          </a:p>
          <a:p>
            <a:r>
              <a:rPr lang="zh-CN" altLang="en-US" dirty="0"/>
              <a:t>（</a:t>
            </a:r>
            <a:r>
              <a:rPr lang="en-US" altLang="zh-CN" dirty="0"/>
              <a:t>3</a:t>
            </a:r>
            <a:r>
              <a:rPr lang="zh-CN" altLang="en-US" dirty="0"/>
              <a:t>）财务人员需配合哪些工作</a:t>
            </a:r>
            <a:endParaRPr lang="en-US" altLang="zh-CN" dirty="0"/>
          </a:p>
          <a:p>
            <a:r>
              <a:rPr lang="zh-CN" altLang="en-US" dirty="0"/>
              <a:t>（</a:t>
            </a:r>
            <a:r>
              <a:rPr lang="en-US" altLang="zh-CN" dirty="0"/>
              <a:t>4</a:t>
            </a:r>
            <a:r>
              <a:rPr lang="zh-CN" altLang="en-US" dirty="0"/>
              <a:t>）做账时需注意哪些问题</a:t>
            </a:r>
            <a:endParaRPr lang="en-US" altLang="zh-CN" dirty="0"/>
          </a:p>
          <a:p>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5</a:t>
            </a:r>
            <a:r>
              <a:rPr lang="zh-CN" altLang="en-US" sz="2800" dirty="0"/>
              <a:t>、高新技术企业财务人员必备知识点</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fontScale="92500" lnSpcReduction="10000"/>
          </a:bodyPr>
          <a:lstStyle/>
          <a:p>
            <a:r>
              <a:rPr lang="en-US" altLang="zh-CN" dirty="0"/>
              <a:t>6</a:t>
            </a:r>
            <a:r>
              <a:rPr lang="zh-CN" altLang="en-US" dirty="0"/>
              <a:t>、高企的税收优惠政策</a:t>
            </a:r>
          </a:p>
          <a:p>
            <a:r>
              <a:rPr lang="zh-CN" altLang="en-US" dirty="0"/>
              <a:t>（</a:t>
            </a:r>
            <a:r>
              <a:rPr lang="en-US" altLang="zh-CN" dirty="0"/>
              <a:t>1</a:t>
            </a:r>
            <a:r>
              <a:rPr lang="zh-CN" altLang="en-US" dirty="0"/>
              <a:t>）所得税优惠</a:t>
            </a:r>
            <a:endParaRPr lang="en-US" altLang="zh-CN" dirty="0"/>
          </a:p>
          <a:p>
            <a:r>
              <a:rPr lang="zh-CN" altLang="en-US" dirty="0"/>
              <a:t> （</a:t>
            </a:r>
            <a:r>
              <a:rPr lang="en-US" altLang="zh-CN" dirty="0"/>
              <a:t>2</a:t>
            </a:r>
            <a:r>
              <a:rPr lang="zh-CN" altLang="en-US" dirty="0"/>
              <a:t>）增值税优惠</a:t>
            </a:r>
            <a:endParaRPr lang="en-US" altLang="zh-CN" dirty="0"/>
          </a:p>
          <a:p>
            <a:r>
              <a:rPr lang="zh-CN" altLang="en-US" dirty="0"/>
              <a:t> （</a:t>
            </a:r>
            <a:r>
              <a:rPr lang="en-US" altLang="zh-CN" dirty="0"/>
              <a:t>3</a:t>
            </a:r>
            <a:r>
              <a:rPr lang="zh-CN" altLang="en-US" dirty="0"/>
              <a:t>）研发费用加计扣除</a:t>
            </a:r>
            <a:endParaRPr lang="en-US" altLang="zh-CN" dirty="0"/>
          </a:p>
          <a:p>
            <a:r>
              <a:rPr lang="zh-CN" altLang="en-US" dirty="0"/>
              <a:t>（</a:t>
            </a:r>
            <a:r>
              <a:rPr lang="en-US" altLang="zh-CN" dirty="0"/>
              <a:t>4</a:t>
            </a:r>
            <a:r>
              <a:rPr lang="zh-CN" altLang="en-US" dirty="0"/>
              <a:t>）固定资产加速折旧</a:t>
            </a:r>
            <a:endParaRPr lang="en-US" altLang="zh-CN" dirty="0"/>
          </a:p>
          <a:p>
            <a:r>
              <a:rPr lang="zh-CN" altLang="en-US" dirty="0"/>
              <a:t>（</a:t>
            </a:r>
            <a:r>
              <a:rPr lang="en-US" altLang="zh-CN" dirty="0"/>
              <a:t>5</a:t>
            </a:r>
            <a:r>
              <a:rPr lang="zh-CN" altLang="en-US" dirty="0"/>
              <a:t>）如何办理享受优惠</a:t>
            </a:r>
            <a:endParaRPr lang="en-US" altLang="zh-CN" dirty="0"/>
          </a:p>
          <a:p>
            <a:r>
              <a:rPr lang="en-US" altLang="zh-CN" dirty="0"/>
              <a:t>7</a:t>
            </a:r>
            <a:r>
              <a:rPr lang="zh-CN" altLang="en-US" dirty="0"/>
              <a:t>、财务报表风险点分析</a:t>
            </a:r>
          </a:p>
          <a:p>
            <a:r>
              <a:rPr lang="zh-CN" altLang="en-US" dirty="0"/>
              <a:t>（</a:t>
            </a:r>
            <a:r>
              <a:rPr lang="en-US" altLang="zh-CN" dirty="0"/>
              <a:t>1</a:t>
            </a:r>
            <a:r>
              <a:rPr lang="zh-CN" altLang="en-US" dirty="0"/>
              <a:t>）报表中有哪些需要关注的科目</a:t>
            </a:r>
            <a:endParaRPr lang="en-US" altLang="zh-CN" dirty="0"/>
          </a:p>
          <a:p>
            <a:r>
              <a:rPr lang="zh-CN" altLang="en-US" dirty="0"/>
              <a:t>（</a:t>
            </a:r>
            <a:r>
              <a:rPr lang="en-US" altLang="zh-CN" dirty="0"/>
              <a:t>2</a:t>
            </a:r>
            <a:r>
              <a:rPr lang="zh-CN" altLang="en-US" dirty="0"/>
              <a:t>）报表中的特殊项包含哪些内容</a:t>
            </a:r>
            <a:endParaRPr lang="en-US" altLang="zh-CN" dirty="0"/>
          </a:p>
          <a:p>
            <a:r>
              <a:rPr lang="zh-CN" altLang="en-US" dirty="0"/>
              <a:t>（</a:t>
            </a:r>
            <a:r>
              <a:rPr lang="en-US" altLang="zh-CN" dirty="0"/>
              <a:t>3</a:t>
            </a:r>
            <a:r>
              <a:rPr lang="zh-CN" altLang="en-US" dirty="0"/>
              <a:t>）由财务报表能看出企业哪些涉税风险点</a:t>
            </a:r>
            <a:endParaRPr lang="en-US" altLang="zh-CN" dirty="0"/>
          </a:p>
          <a:p>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4DA3DC-FA46-4FF0-9EFD-F3CE4D8D0E81}"/>
              </a:ext>
            </a:extLst>
          </p:cNvPr>
          <p:cNvSpPr>
            <a:spLocks noGrp="1"/>
          </p:cNvSpPr>
          <p:nvPr>
            <p:ph type="title"/>
          </p:nvPr>
        </p:nvSpPr>
        <p:spPr/>
        <p:txBody>
          <a:bodyPr>
            <a:normAutofit/>
          </a:bodyPr>
          <a:lstStyle/>
          <a:p>
            <a:r>
              <a:rPr lang="zh-CN" altLang="en-US" sz="2800" dirty="0"/>
              <a:t>开篇导读</a:t>
            </a:r>
          </a:p>
        </p:txBody>
      </p:sp>
      <p:sp>
        <p:nvSpPr>
          <p:cNvPr id="3" name="内容占位符 2">
            <a:extLst>
              <a:ext uri="{FF2B5EF4-FFF2-40B4-BE49-F238E27FC236}">
                <a16:creationId xmlns:a16="http://schemas.microsoft.com/office/drawing/2014/main" id="{7842418F-8935-49C7-B923-6D6BBCFC2D0B}"/>
              </a:ext>
            </a:extLst>
          </p:cNvPr>
          <p:cNvSpPr>
            <a:spLocks noGrp="1"/>
          </p:cNvSpPr>
          <p:nvPr>
            <p:ph sz="quarter" idx="13"/>
          </p:nvPr>
        </p:nvSpPr>
        <p:spPr/>
        <p:txBody>
          <a:bodyPr/>
          <a:lstStyle/>
          <a:p>
            <a:r>
              <a:rPr lang="zh-CN" altLang="en-US"/>
              <a:t>你一定想了解的高新技术企业的相关问题：</a:t>
            </a:r>
            <a:endParaRPr lang="en-US" altLang="zh-CN"/>
          </a:p>
          <a:p>
            <a:r>
              <a:rPr lang="en-US" altLang="zh-CN"/>
              <a:t> 6</a:t>
            </a:r>
            <a:r>
              <a:rPr lang="zh-CN" altLang="en-US"/>
              <a:t>、在哪里认定高新技术企业？</a:t>
            </a:r>
            <a:endParaRPr lang="en-US" altLang="zh-CN"/>
          </a:p>
          <a:p>
            <a:r>
              <a:rPr lang="en-US" altLang="zh-CN"/>
              <a:t> 7</a:t>
            </a:r>
            <a:r>
              <a:rPr lang="zh-CN" altLang="en-US"/>
              <a:t>、自行申请高企还是由中介代理申请高企？</a:t>
            </a:r>
            <a:endParaRPr lang="en-US" altLang="zh-CN"/>
          </a:p>
          <a:p>
            <a:r>
              <a:rPr lang="en-US" altLang="zh-CN"/>
              <a:t> 8</a:t>
            </a:r>
            <a:r>
              <a:rPr lang="zh-CN" altLang="en-US"/>
              <a:t>、取得高企证书就万事大吉了吗？</a:t>
            </a:r>
            <a:endParaRPr lang="en-US" altLang="zh-CN"/>
          </a:p>
          <a:p>
            <a:r>
              <a:rPr lang="en-US" altLang="zh-CN"/>
              <a:t> 9</a:t>
            </a:r>
            <a:r>
              <a:rPr lang="zh-CN" altLang="en-US"/>
              <a:t>、高新技术企业财务核算的特点是什么？</a:t>
            </a:r>
            <a:endParaRPr lang="en-US" altLang="zh-CN"/>
          </a:p>
          <a:p>
            <a:r>
              <a:rPr lang="en-US" altLang="zh-CN"/>
              <a:t>10</a:t>
            </a:r>
            <a:r>
              <a:rPr lang="zh-CN" altLang="en-US"/>
              <a:t>、高新技术企业税收优惠有哪些？</a:t>
            </a:r>
            <a:endParaRPr lang="en-US" altLang="zh-CN" dirty="0"/>
          </a:p>
        </p:txBody>
      </p:sp>
    </p:spTree>
    <p:extLst>
      <p:ext uri="{BB962C8B-B14F-4D97-AF65-F5344CB8AC3E}">
        <p14:creationId xmlns:p14="http://schemas.microsoft.com/office/powerpoint/2010/main" val="40971570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6</a:t>
            </a:r>
            <a:r>
              <a:rPr lang="zh-CN" altLang="en-US" sz="2800" dirty="0"/>
              <a:t>、高新技术企业从事财务工作必备的素质</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lstStyle/>
          <a:p>
            <a:r>
              <a:rPr lang="zh-CN" altLang="en-US" dirty="0"/>
              <a:t>一、基本素质</a:t>
            </a:r>
            <a:endParaRPr lang="en-US" altLang="zh-CN" dirty="0"/>
          </a:p>
          <a:p>
            <a:r>
              <a:rPr lang="en-US" altLang="zh-CN" dirty="0"/>
              <a:t>1</a:t>
            </a:r>
            <a:r>
              <a:rPr lang="zh-CN" altLang="en-US" dirty="0"/>
              <a:t>、熟悉本企业的基本业务</a:t>
            </a:r>
          </a:p>
          <a:p>
            <a:r>
              <a:rPr lang="en-US" altLang="zh-CN" dirty="0"/>
              <a:t>2</a:t>
            </a:r>
            <a:r>
              <a:rPr lang="zh-CN" altLang="en-US" dirty="0"/>
              <a:t>、熟知高新技术企业相关的税收政策</a:t>
            </a:r>
          </a:p>
          <a:p>
            <a:r>
              <a:rPr lang="en-US" altLang="zh-CN" dirty="0"/>
              <a:t>3</a:t>
            </a:r>
            <a:r>
              <a:rPr lang="zh-CN" altLang="en-US" dirty="0"/>
              <a:t>、熟知本行业财务核算具体方法</a:t>
            </a:r>
            <a:endParaRPr lang="en-US" altLang="zh-CN" dirty="0"/>
          </a:p>
          <a:p>
            <a:r>
              <a:rPr lang="en-US" altLang="zh-CN" dirty="0"/>
              <a:t>4</a:t>
            </a:r>
            <a:r>
              <a:rPr lang="zh-CN" altLang="en-US" dirty="0"/>
              <a:t>、具备学习的能力</a:t>
            </a:r>
            <a:endParaRPr lang="en-US" altLang="zh-CN" dirty="0"/>
          </a:p>
          <a:p>
            <a:r>
              <a:rPr lang="en-US" altLang="zh-CN" dirty="0"/>
              <a:t>5</a:t>
            </a:r>
            <a:r>
              <a:rPr lang="zh-CN" altLang="en-US" dirty="0"/>
              <a:t>、提高沟通的能力</a:t>
            </a:r>
          </a:p>
          <a:p>
            <a:endParaRPr lang="en-US" altLang="zh-CN" dirty="0"/>
          </a:p>
          <a:p>
            <a:endParaRPr lang="zh-CN" altLang="en-US" dirty="0"/>
          </a:p>
          <a:p>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6</a:t>
            </a:r>
            <a:r>
              <a:rPr lang="zh-CN" altLang="en-US" sz="2800" dirty="0"/>
              <a:t>、高新技术企业从事财务工作必备的素质</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lstStyle/>
          <a:p>
            <a:r>
              <a:rPr lang="zh-CN" altLang="en-US" dirty="0"/>
              <a:t>二、给高企财务人员的一点建议</a:t>
            </a:r>
            <a:endParaRPr lang="en-US" altLang="zh-CN" dirty="0"/>
          </a:p>
          <a:p>
            <a:r>
              <a:rPr lang="en-US" altLang="zh-CN" dirty="0"/>
              <a:t>1 . </a:t>
            </a:r>
            <a:r>
              <a:rPr lang="zh-CN" altLang="en-US" dirty="0"/>
              <a:t>强化理论知识，结合实务逐步提高财务管理水平</a:t>
            </a:r>
            <a:endParaRPr lang="en-US" altLang="zh-CN" dirty="0"/>
          </a:p>
          <a:p>
            <a:r>
              <a:rPr lang="en-US" altLang="zh-CN" dirty="0"/>
              <a:t>2 .</a:t>
            </a:r>
            <a:r>
              <a:rPr lang="zh-CN" altLang="en-US" dirty="0"/>
              <a:t>有计划、有步骤地做好职业生涯规划，终极目标是成长为既懂财务核算、税务筹划又懂得沟通艺术的多面手</a:t>
            </a:r>
          </a:p>
          <a:p>
            <a:r>
              <a:rPr lang="en-US" altLang="zh-CN" dirty="0"/>
              <a:t>3 . </a:t>
            </a:r>
            <a:r>
              <a:rPr lang="zh-CN" altLang="en-US" dirty="0"/>
              <a:t>有针对性的进行培训、以及向高手学习是个人快速成长发展的一条捷径</a:t>
            </a:r>
          </a:p>
          <a:p>
            <a:endParaRPr lang="en-US" altLang="zh-CN" dirty="0"/>
          </a:p>
          <a:p>
            <a:endParaRPr lang="zh-CN" altLang="en-US" dirty="0"/>
          </a:p>
          <a:p>
            <a:endParaRPr lang="en-US" altLang="zh-CN" dirty="0"/>
          </a:p>
          <a:p>
            <a:endParaRPr lang="en-US" altLang="zh-CN" dirty="0"/>
          </a:p>
        </p:txBody>
      </p:sp>
      <p:pic>
        <p:nvPicPr>
          <p:cNvPr id="4" name="Picture 5" descr="C:\Users\Administrator\Desktop\timgCAJG0EI0.jpg"/>
          <p:cNvPicPr>
            <a:picLocks noChangeAspect="1" noChangeArrowheads="1"/>
          </p:cNvPicPr>
          <p:nvPr/>
        </p:nvPicPr>
        <p:blipFill>
          <a:blip r:embed="rId2"/>
          <a:srcRect/>
          <a:stretch>
            <a:fillRect/>
          </a:stretch>
        </p:blipFill>
        <p:spPr bwMode="auto">
          <a:xfrm>
            <a:off x="6962384" y="3590701"/>
            <a:ext cx="4041775" cy="2981325"/>
          </a:xfrm>
          <a:prstGeom prst="rect">
            <a:avLst/>
          </a:prstGeom>
          <a:noFill/>
          <a:ln w="9525">
            <a:noFill/>
            <a:miter lim="800000"/>
            <a:headEnd/>
            <a:tailEnd/>
          </a:ln>
        </p:spPr>
      </p:pic>
    </p:spTree>
    <p:extLst>
      <p:ext uri="{BB962C8B-B14F-4D97-AF65-F5344CB8AC3E}">
        <p14:creationId xmlns:p14="http://schemas.microsoft.com/office/powerpoint/2010/main" val="210518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1</a:t>
            </a:r>
            <a:r>
              <a:rPr lang="zh-CN" altLang="en-US" sz="2800" dirty="0"/>
              <a:t>、</a:t>
            </a:r>
            <a:r>
              <a:rPr sz="2800" dirty="0"/>
              <a:t>什么样的企业是高新技术企业？</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高新技术企业是指在</a:t>
            </a:r>
            <a:r>
              <a:rPr lang="en-US" altLang="zh-CN" dirty="0">
                <a:solidFill>
                  <a:srgbClr val="FFC000"/>
                </a:solidFill>
              </a:rPr>
              <a:t>《</a:t>
            </a:r>
            <a:r>
              <a:rPr lang="zh-CN" altLang="en-US" dirty="0">
                <a:solidFill>
                  <a:srgbClr val="FFC000"/>
                </a:solidFill>
              </a:rPr>
              <a:t>国家重点支持的高新技术领域</a:t>
            </a:r>
            <a:r>
              <a:rPr lang="en-US" altLang="zh-CN" dirty="0">
                <a:solidFill>
                  <a:srgbClr val="FFC000"/>
                </a:solidFill>
              </a:rPr>
              <a:t>》</a:t>
            </a:r>
            <a:r>
              <a:rPr lang="zh-CN" altLang="en-US" dirty="0"/>
              <a:t>内，持续进行</a:t>
            </a:r>
            <a:r>
              <a:rPr lang="zh-CN" altLang="en-US" dirty="0">
                <a:solidFill>
                  <a:srgbClr val="FFC000"/>
                </a:solidFill>
              </a:rPr>
              <a:t>研究开发</a:t>
            </a:r>
            <a:r>
              <a:rPr lang="zh-CN" altLang="en-US" dirty="0"/>
              <a:t>与</a:t>
            </a:r>
            <a:r>
              <a:rPr lang="zh-CN" altLang="en-US" dirty="0">
                <a:solidFill>
                  <a:srgbClr val="FFC000"/>
                </a:solidFill>
              </a:rPr>
              <a:t>技术成果转化</a:t>
            </a:r>
            <a:r>
              <a:rPr lang="zh-CN" altLang="en-US" dirty="0"/>
              <a:t>，形成企业</a:t>
            </a:r>
            <a:r>
              <a:rPr lang="zh-CN" altLang="en-US" dirty="0">
                <a:solidFill>
                  <a:srgbClr val="FFC000"/>
                </a:solidFill>
              </a:rPr>
              <a:t>核心自主知识产权</a:t>
            </a:r>
            <a:r>
              <a:rPr lang="zh-CN" altLang="en-US" dirty="0"/>
              <a:t>，并以此为基础</a:t>
            </a:r>
            <a:r>
              <a:rPr lang="zh-CN" altLang="en-US" dirty="0">
                <a:solidFill>
                  <a:srgbClr val="FFC000"/>
                </a:solidFill>
              </a:rPr>
              <a:t>开展经营活动</a:t>
            </a:r>
            <a:r>
              <a:rPr lang="zh-CN" altLang="en-US" dirty="0"/>
              <a:t>，在</a:t>
            </a:r>
            <a:r>
              <a:rPr lang="zh-CN" altLang="en-US" dirty="0">
                <a:solidFill>
                  <a:srgbClr val="FFC000"/>
                </a:solidFill>
              </a:rPr>
              <a:t>中国境内</a:t>
            </a:r>
            <a:r>
              <a:rPr lang="zh-CN" altLang="en-US" dirty="0"/>
              <a:t>（不包括港、澳、台地区）</a:t>
            </a:r>
            <a:r>
              <a:rPr lang="zh-CN" altLang="en-US" dirty="0">
                <a:solidFill>
                  <a:srgbClr val="FFC000"/>
                </a:solidFill>
              </a:rPr>
              <a:t>注册一年以上</a:t>
            </a:r>
            <a:r>
              <a:rPr lang="zh-CN" altLang="en-US" dirty="0"/>
              <a:t>的</a:t>
            </a:r>
            <a:r>
              <a:rPr lang="zh-CN" altLang="en-US" dirty="0">
                <a:solidFill>
                  <a:srgbClr val="FFC000"/>
                </a:solidFill>
              </a:rPr>
              <a:t>居民企业</a:t>
            </a:r>
            <a:r>
              <a:rPr lang="zh-CN" altLang="en-US" dirty="0"/>
              <a:t>。</a:t>
            </a:r>
            <a:endParaRPr lang="en-US" altLang="zh-CN" dirty="0"/>
          </a:p>
          <a:p>
            <a:r>
              <a:rPr lang="zh-CN" altLang="en-US" dirty="0"/>
              <a:t>获得</a:t>
            </a:r>
            <a:r>
              <a:rPr lang="zh-CN" altLang="en-US" dirty="0">
                <a:solidFill>
                  <a:srgbClr val="FFC000"/>
                </a:solidFill>
              </a:rPr>
              <a:t>国家级高新技术企业证书</a:t>
            </a:r>
            <a:r>
              <a:rPr lang="zh-CN" altLang="en-US" dirty="0"/>
              <a:t>才能真正成为高新技术企业。</a:t>
            </a:r>
            <a:endParaRPr lang="en-US" altLang="zh-CN" dirty="0"/>
          </a:p>
          <a:p>
            <a:endParaRPr lang="zh-CN" altLang="en-US" dirty="0"/>
          </a:p>
        </p:txBody>
      </p:sp>
    </p:spTree>
    <p:extLst>
      <p:ext uri="{BB962C8B-B14F-4D97-AF65-F5344CB8AC3E}">
        <p14:creationId xmlns:p14="http://schemas.microsoft.com/office/powerpoint/2010/main" val="210518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1</a:t>
            </a:r>
            <a:r>
              <a:rPr lang="zh-CN" altLang="en-US" sz="2800" dirty="0"/>
              <a:t>、</a:t>
            </a:r>
            <a:r>
              <a:rPr sz="2800" dirty="0"/>
              <a:t>什么样的企业是高新技术企业？</a:t>
            </a:r>
            <a:endParaRPr lang="zh-CN" altLang="en-US" sz="2800" dirty="0"/>
          </a:p>
        </p:txBody>
      </p:sp>
      <p:pic>
        <p:nvPicPr>
          <p:cNvPr id="4" name="Picture 3" descr="C:\Users\Administrator\AppData\Roaming\Tencent\Users\54993650\QQ\WinTemp\RichOle\GE~74EJ[F`1SM(`8A8Q2GZ6.png"/>
          <p:cNvPicPr>
            <a:picLocks noGrp="1" noChangeAspect="1" noChangeArrowheads="1"/>
          </p:cNvPicPr>
          <p:nvPr>
            <p:ph sz="quarter" idx="13"/>
          </p:nvPr>
        </p:nvPicPr>
        <p:blipFill>
          <a:blip r:embed="rId2"/>
          <a:srcRect/>
          <a:stretch>
            <a:fillRect/>
          </a:stretch>
        </p:blipFill>
        <p:spPr bwMode="auto">
          <a:xfrm>
            <a:off x="480198" y="1882588"/>
            <a:ext cx="4568149" cy="2921057"/>
          </a:xfrm>
          <a:prstGeom prst="rect">
            <a:avLst/>
          </a:prstGeom>
          <a:noFill/>
        </p:spPr>
      </p:pic>
      <p:pic>
        <p:nvPicPr>
          <p:cNvPr id="5" name="Picture 2" descr="C:\Users\Administrator\AppData\Roaming\Tencent\Users\54993650\QQ\WinTemp\RichOle\EDCFW1~QV2(6ETW$4OR{K{P.png"/>
          <p:cNvPicPr>
            <a:picLocks noChangeAspect="1" noChangeArrowheads="1"/>
          </p:cNvPicPr>
          <p:nvPr/>
        </p:nvPicPr>
        <p:blipFill>
          <a:blip r:embed="rId3"/>
          <a:srcRect/>
          <a:stretch>
            <a:fillRect/>
          </a:stretch>
        </p:blipFill>
        <p:spPr bwMode="auto">
          <a:xfrm>
            <a:off x="5790640" y="1893346"/>
            <a:ext cx="4622762" cy="3022899"/>
          </a:xfrm>
          <a:prstGeom prst="rect">
            <a:avLst/>
          </a:prstGeom>
          <a:noFill/>
        </p:spPr>
      </p:pic>
    </p:spTree>
    <p:extLst>
      <p:ext uri="{BB962C8B-B14F-4D97-AF65-F5344CB8AC3E}">
        <p14:creationId xmlns:p14="http://schemas.microsoft.com/office/powerpoint/2010/main" val="210518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2</a:t>
            </a:r>
            <a:r>
              <a:rPr lang="zh-CN" altLang="en-US" sz="2800" dirty="0"/>
              <a:t>、</a:t>
            </a:r>
            <a:r>
              <a:rPr sz="2800" dirty="0"/>
              <a:t>为什么想成为高新技术企业？</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一、享受税收减免优惠政策</a:t>
            </a:r>
          </a:p>
          <a:p>
            <a:r>
              <a:rPr lang="zh-CN" altLang="en-US" dirty="0"/>
              <a:t>二、申请政府补助</a:t>
            </a:r>
            <a:endParaRPr lang="en-US" altLang="zh-CN" dirty="0"/>
          </a:p>
          <a:p>
            <a:r>
              <a:rPr lang="en-US" altLang="zh-CN" dirty="0"/>
              <a:t>1</a:t>
            </a:r>
            <a:r>
              <a:rPr lang="zh-CN" altLang="en-US" dirty="0"/>
              <a:t>、高新技术企业认定补贴</a:t>
            </a:r>
            <a:endParaRPr lang="en-US" altLang="zh-CN" dirty="0"/>
          </a:p>
          <a:p>
            <a:r>
              <a:rPr lang="en-US" altLang="zh-CN" dirty="0"/>
              <a:t>2</a:t>
            </a:r>
            <a:r>
              <a:rPr lang="zh-CN" altLang="en-US" dirty="0"/>
              <a:t>、政府研发经费补助</a:t>
            </a:r>
            <a:endParaRPr lang="en-US" altLang="zh-CN" dirty="0"/>
          </a:p>
          <a:p>
            <a:r>
              <a:rPr lang="zh-CN" altLang="en-US" dirty="0"/>
              <a:t>三、促进企业科技转型</a:t>
            </a:r>
          </a:p>
          <a:p>
            <a:r>
              <a:rPr lang="zh-CN" altLang="en-US" dirty="0"/>
              <a:t>四、提升企业品牌形象</a:t>
            </a:r>
            <a:endParaRPr lang="en-US" altLang="zh-CN" dirty="0"/>
          </a:p>
          <a:p>
            <a:r>
              <a:rPr lang="zh-CN" altLang="en-US" dirty="0"/>
              <a:t>五、提高企业市场价值和资本价值</a:t>
            </a:r>
            <a:endParaRPr lang="en-US" altLang="zh-CN" dirty="0"/>
          </a:p>
          <a:p>
            <a:r>
              <a:rPr lang="zh-CN" altLang="en-US" dirty="0"/>
              <a:t>六、新三板上市加分</a:t>
            </a:r>
            <a:endParaRPr lang="en-US" altLang="zh-CN" dirty="0"/>
          </a:p>
          <a:p>
            <a:r>
              <a:rPr lang="zh-CN" altLang="en-US" dirty="0"/>
              <a:t>七、知识产权保护</a:t>
            </a:r>
          </a:p>
          <a:p>
            <a:endParaRPr lang="zh-CN" altLang="en-US" dirty="0"/>
          </a:p>
          <a:p>
            <a:endParaRPr lang="zh-CN" altLang="en-US" dirty="0"/>
          </a:p>
        </p:txBody>
      </p:sp>
    </p:spTree>
    <p:extLst>
      <p:ext uri="{BB962C8B-B14F-4D97-AF65-F5344CB8AC3E}">
        <p14:creationId xmlns:p14="http://schemas.microsoft.com/office/powerpoint/2010/main" val="21051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a:t>
            </a:r>
            <a:r>
              <a:rPr sz="2800" dirty="0"/>
              <a:t>怎样才能成为高新技术企业呢？</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一、高新技术企业认定的时间</a:t>
            </a:r>
          </a:p>
          <a:p>
            <a:r>
              <a:rPr lang="en-US" altLang="zh-CN" dirty="0"/>
              <a:t>1</a:t>
            </a:r>
            <a:r>
              <a:rPr lang="zh-CN" altLang="en-US" dirty="0"/>
              <a:t>、北京市</a:t>
            </a:r>
            <a:r>
              <a:rPr lang="en-US" altLang="zh-CN" dirty="0"/>
              <a:t>2018</a:t>
            </a:r>
            <a:r>
              <a:rPr lang="zh-CN" altLang="en-US" dirty="0"/>
              <a:t>年高新技术企业认定时间</a:t>
            </a:r>
            <a:endParaRPr lang="en-US" altLang="zh-CN" dirty="0"/>
          </a:p>
          <a:p>
            <a:r>
              <a:rPr lang="en-US" altLang="zh-CN" dirty="0"/>
              <a:t>2018</a:t>
            </a:r>
            <a:r>
              <a:rPr lang="zh-CN" altLang="en-US" dirty="0"/>
              <a:t>年高新技术企业认定分四批办理，申报截止时间分别为</a:t>
            </a:r>
            <a:r>
              <a:rPr lang="en-US" altLang="zh-CN" dirty="0"/>
              <a:t>4</a:t>
            </a:r>
            <a:r>
              <a:rPr lang="zh-CN" altLang="en-US" dirty="0"/>
              <a:t>月</a:t>
            </a:r>
            <a:r>
              <a:rPr lang="en-US" altLang="zh-CN" dirty="0"/>
              <a:t>27</a:t>
            </a:r>
            <a:r>
              <a:rPr lang="zh-CN" altLang="en-US" dirty="0"/>
              <a:t>日、</a:t>
            </a:r>
            <a:r>
              <a:rPr lang="en-US" altLang="zh-CN" dirty="0"/>
              <a:t>6</a:t>
            </a:r>
            <a:r>
              <a:rPr lang="zh-CN" altLang="en-US" dirty="0"/>
              <a:t>月</a:t>
            </a:r>
            <a:r>
              <a:rPr lang="en-US" altLang="zh-CN" dirty="0"/>
              <a:t>29</a:t>
            </a:r>
            <a:r>
              <a:rPr lang="zh-CN" altLang="en-US" dirty="0"/>
              <a:t>日、</a:t>
            </a:r>
            <a:r>
              <a:rPr lang="en-US" altLang="zh-CN" dirty="0"/>
              <a:t>8</a:t>
            </a:r>
            <a:r>
              <a:rPr lang="zh-CN" altLang="en-US" dirty="0"/>
              <a:t>月</a:t>
            </a:r>
            <a:r>
              <a:rPr lang="en-US" altLang="zh-CN" dirty="0"/>
              <a:t>27</a:t>
            </a:r>
            <a:r>
              <a:rPr lang="zh-CN" altLang="en-US" dirty="0"/>
              <a:t>日、</a:t>
            </a:r>
            <a:r>
              <a:rPr lang="en-US" altLang="zh-CN" dirty="0"/>
              <a:t>10</a:t>
            </a:r>
            <a:r>
              <a:rPr lang="zh-CN" altLang="en-US" dirty="0"/>
              <a:t>月</a:t>
            </a:r>
            <a:r>
              <a:rPr lang="en-US" altLang="zh-CN" dirty="0"/>
              <a:t>10</a:t>
            </a:r>
            <a:r>
              <a:rPr lang="zh-CN" altLang="en-US" dirty="0"/>
              <a:t>日。</a:t>
            </a:r>
            <a:endParaRPr lang="en-US" altLang="zh-CN" dirty="0"/>
          </a:p>
          <a:p>
            <a:r>
              <a:rPr lang="en-US" altLang="zh-CN" dirty="0"/>
              <a:t>2</a:t>
            </a:r>
            <a:r>
              <a:rPr lang="zh-CN" altLang="en-US" dirty="0"/>
              <a:t>、上海市</a:t>
            </a:r>
            <a:r>
              <a:rPr lang="en-US" altLang="zh-CN" dirty="0"/>
              <a:t>2018</a:t>
            </a:r>
            <a:r>
              <a:rPr lang="zh-CN" altLang="en-US" dirty="0"/>
              <a:t>年高新技术企业认定时间</a:t>
            </a:r>
          </a:p>
          <a:p>
            <a:r>
              <a:rPr lang="en-US" altLang="zh-CN" dirty="0"/>
              <a:t>2018</a:t>
            </a:r>
            <a:r>
              <a:rPr lang="zh-CN" altLang="en-US" dirty="0"/>
              <a:t>年高新技术企业认定分两批办理，申报时间分别第一批于</a:t>
            </a:r>
            <a:r>
              <a:rPr lang="en-US" altLang="zh-CN" dirty="0"/>
              <a:t>5</a:t>
            </a:r>
            <a:r>
              <a:rPr lang="zh-CN" altLang="en-US" dirty="0"/>
              <a:t>月</a:t>
            </a:r>
            <a:r>
              <a:rPr lang="en-US" altLang="zh-CN" dirty="0"/>
              <a:t>31</a:t>
            </a:r>
            <a:r>
              <a:rPr lang="zh-CN" altLang="en-US" dirty="0"/>
              <a:t>日截止，第二批于</a:t>
            </a:r>
            <a:r>
              <a:rPr lang="en-US" altLang="zh-CN" dirty="0"/>
              <a:t>7</a:t>
            </a:r>
            <a:r>
              <a:rPr lang="zh-CN" altLang="en-US" dirty="0"/>
              <a:t>月</a:t>
            </a:r>
            <a:r>
              <a:rPr lang="en-US" altLang="zh-CN" dirty="0"/>
              <a:t>31</a:t>
            </a:r>
            <a:r>
              <a:rPr lang="zh-CN" altLang="en-US" dirty="0"/>
              <a:t>日截止。</a:t>
            </a:r>
            <a:endParaRPr lang="en-US" altLang="zh-CN" dirty="0"/>
          </a:p>
          <a:p>
            <a:endParaRPr lang="zh-CN" altLang="en-US" dirty="0"/>
          </a:p>
        </p:txBody>
      </p:sp>
    </p:spTree>
    <p:extLst>
      <p:ext uri="{BB962C8B-B14F-4D97-AF65-F5344CB8AC3E}">
        <p14:creationId xmlns:p14="http://schemas.microsoft.com/office/powerpoint/2010/main" val="210518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、怎样才能成为高新技术企业呢？</a:t>
            </a:r>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二、高新技术企业申报网址</a:t>
            </a:r>
          </a:p>
          <a:p>
            <a:r>
              <a:rPr lang="zh-CN" altLang="en-US" dirty="0"/>
              <a:t>门户网站：高新技术企业认定管理工作</a:t>
            </a:r>
            <a:r>
              <a:rPr lang="en-US" altLang="en-US" dirty="0">
                <a:solidFill>
                  <a:srgbClr val="FFC000"/>
                </a:solidFill>
              </a:rPr>
              <a:t>www.innocom.gov.cn</a:t>
            </a:r>
            <a:r>
              <a:rPr lang="zh-CN" altLang="en-US" dirty="0"/>
              <a:t> </a:t>
            </a:r>
            <a:endParaRPr lang="en-US" altLang="zh-CN" dirty="0"/>
          </a:p>
          <a:p>
            <a:r>
              <a:rPr lang="zh-CN" altLang="en-US" dirty="0"/>
              <a:t>       </a:t>
            </a:r>
          </a:p>
          <a:p>
            <a:endParaRPr lang="zh-CN" altLang="en-US" dirty="0">
              <a:solidFill>
                <a:srgbClr val="FFC000"/>
              </a:solidFill>
            </a:endParaRPr>
          </a:p>
        </p:txBody>
      </p:sp>
      <p:pic>
        <p:nvPicPr>
          <p:cNvPr id="1027" name="Picture 3" descr="C:\Users\Administrator\Desktop\QQ图片20180415182428.png"/>
          <p:cNvPicPr>
            <a:picLocks noChangeAspect="1" noChangeArrowheads="1"/>
          </p:cNvPicPr>
          <p:nvPr/>
        </p:nvPicPr>
        <p:blipFill>
          <a:blip r:embed="rId2"/>
          <a:srcRect/>
          <a:stretch>
            <a:fillRect/>
          </a:stretch>
        </p:blipFill>
        <p:spPr bwMode="auto">
          <a:xfrm>
            <a:off x="519113" y="2119257"/>
            <a:ext cx="8893828" cy="4034117"/>
          </a:xfrm>
          <a:prstGeom prst="rect">
            <a:avLst/>
          </a:prstGeom>
          <a:noFill/>
        </p:spPr>
      </p:pic>
    </p:spTree>
    <p:extLst>
      <p:ext uri="{BB962C8B-B14F-4D97-AF65-F5344CB8AC3E}">
        <p14:creationId xmlns:p14="http://schemas.microsoft.com/office/powerpoint/2010/main" val="210518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p:txBody>
          <a:bodyPr>
            <a:normAutofit/>
          </a:bodyPr>
          <a:lstStyle/>
          <a:p>
            <a:r>
              <a:rPr lang="en-US" altLang="zh-CN" sz="2800" dirty="0"/>
              <a:t>3</a:t>
            </a:r>
            <a:r>
              <a:rPr lang="zh-CN" altLang="en-US" sz="2800" dirty="0"/>
              <a:t>、</a:t>
            </a:r>
            <a:r>
              <a:rPr sz="2800" dirty="0"/>
              <a:t>怎样才能成为高新技术企业呢？</a:t>
            </a:r>
            <a:endParaRPr lang="zh-CN" altLang="en-US" sz="2800"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三、高新技术企业认定条件</a:t>
            </a:r>
            <a:endParaRPr lang="en-US" altLang="zh-CN" dirty="0"/>
          </a:p>
          <a:p>
            <a:endParaRPr lang="zh-CN" altLang="en-US" dirty="0"/>
          </a:p>
          <a:p>
            <a:r>
              <a:rPr lang="zh-CN" altLang="en-US" dirty="0"/>
              <a:t>       </a:t>
            </a:r>
          </a:p>
          <a:p>
            <a:endParaRPr lang="zh-CN" altLang="en-US" dirty="0">
              <a:solidFill>
                <a:srgbClr val="FFC000"/>
              </a:solidFill>
            </a:endParaRPr>
          </a:p>
        </p:txBody>
      </p:sp>
      <p:graphicFrame>
        <p:nvGraphicFramePr>
          <p:cNvPr id="5" name="图示 4"/>
          <p:cNvGraphicFramePr/>
          <p:nvPr/>
        </p:nvGraphicFramePr>
        <p:xfrm>
          <a:off x="1354268" y="1247887"/>
          <a:ext cx="8128000" cy="5213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5185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TotalTime>
  <Words>2300</Words>
  <Application>Microsoft Office PowerPoint</Application>
  <PresentationFormat>宽屏</PresentationFormat>
  <Paragraphs>255</Paragraphs>
  <Slides>32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32</vt:i4>
      </vt:variant>
    </vt:vector>
  </HeadingPairs>
  <TitlesOfParts>
    <vt:vector size="39" baseType="lpstr">
      <vt:lpstr>等线</vt:lpstr>
      <vt:lpstr>等线 Light</vt:lpstr>
      <vt:lpstr>宋体</vt:lpstr>
      <vt:lpstr>微软雅黑</vt:lpstr>
      <vt:lpstr>Arial</vt:lpstr>
      <vt:lpstr>Wingdings</vt:lpstr>
      <vt:lpstr>Office 主题​​</vt:lpstr>
      <vt:lpstr>解读高新技术企业认定管理办法</vt:lpstr>
      <vt:lpstr>开篇导读</vt:lpstr>
      <vt:lpstr>开篇导读</vt:lpstr>
      <vt:lpstr>1、什么样的企业是高新技术企业？</vt:lpstr>
      <vt:lpstr>1、什么样的企业是高新技术企业？</vt:lpstr>
      <vt:lpstr>2、为什么想成为高新技术企业？</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3、怎样才能成为高新技术企业呢？</vt:lpstr>
      <vt:lpstr>4、高新技术企业后续管理</vt:lpstr>
      <vt:lpstr>5、高新技术企业财务人员必备知识点</vt:lpstr>
      <vt:lpstr>5、高新技术企业财务人员必备知识点</vt:lpstr>
      <vt:lpstr>5、高新技术企业财务人员必备知识点</vt:lpstr>
      <vt:lpstr>5、高新技术企业财务人员必备知识点</vt:lpstr>
      <vt:lpstr>5、高新技术企业财务人员必备知识点</vt:lpstr>
      <vt:lpstr>5、高新技术企业财务人员必备知识点</vt:lpstr>
      <vt:lpstr>5、高新技术企业财务人员必备知识点</vt:lpstr>
      <vt:lpstr>6、高新技术企业从事财务工作必备的素质</vt:lpstr>
      <vt:lpstr>6、高新技术企业从事财务工作必备的素质</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Administrator</cp:lastModifiedBy>
  <cp:revision>81</cp:revision>
  <dcterms:created xsi:type="dcterms:W3CDTF">2018-02-07T02:07:24Z</dcterms:created>
  <dcterms:modified xsi:type="dcterms:W3CDTF">2018-08-31T10:31:49Z</dcterms:modified>
</cp:coreProperties>
</file>