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69" r:id="rId3"/>
    <p:sldId id="274" r:id="rId4"/>
    <p:sldId id="270" r:id="rId5"/>
    <p:sldId id="272" r:id="rId6"/>
    <p:sldId id="273" r:id="rId7"/>
    <p:sldId id="271" r:id="rId8"/>
    <p:sldId id="275" r:id="rId9"/>
    <p:sldId id="276" r:id="rId10"/>
    <p:sldId id="278" r:id="rId11"/>
    <p:sldId id="279" r:id="rId12"/>
    <p:sldId id="280" r:id="rId13"/>
    <p:sldId id="281" r:id="rId14"/>
    <p:sldId id="282" r:id="rId15"/>
    <p:sldId id="283" r:id="rId16"/>
    <p:sldId id="284" r:id="rId17"/>
    <p:sldId id="285" r:id="rId18"/>
    <p:sldId id="258" r:id="rId19"/>
    <p:sldId id="262"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003C35"/>
    <a:srgbClr val="FF6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0" autoAdjust="0"/>
    <p:restoredTop sz="94660"/>
  </p:normalViewPr>
  <p:slideViewPr>
    <p:cSldViewPr snapToGrid="0">
      <p:cViewPr varScale="1">
        <p:scale>
          <a:sx n="120" d="100"/>
          <a:sy n="120" d="100"/>
        </p:scale>
        <p:origin x="174" y="90"/>
      </p:cViewPr>
      <p:guideLst>
        <p:guide orient="horz" pos="2160"/>
        <p:guide pos="3840"/>
      </p:guideLst>
    </p:cSldViewPr>
  </p:slideViewPr>
  <p:notesTextViewPr>
    <p:cViewPr>
      <p:scale>
        <a:sx n="1" d="1"/>
        <a:sy n="1" d="1"/>
      </p:scale>
      <p:origin x="0" y="0"/>
    </p:cViewPr>
  </p:notesTextViewPr>
  <p:notesViewPr>
    <p:cSldViewPr snapToGrid="0">
      <p:cViewPr varScale="1">
        <p:scale>
          <a:sx n="67" d="100"/>
          <a:sy n="67" d="100"/>
        </p:scale>
        <p:origin x="-336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FE51E6-0B89-43B0-A131-431A6EEEE46D}" type="doc">
      <dgm:prSet loTypeId="urn:microsoft.com/office/officeart/2005/8/layout/orgChart1" loCatId="hierarchy" qsTypeId="urn:microsoft.com/office/officeart/2005/8/quickstyle/simple1" qsCatId="simple" csTypeId="urn:microsoft.com/office/officeart/2005/8/colors/accent6_2" csCatId="accent6" phldr="1"/>
      <dgm:spPr/>
      <dgm:t>
        <a:bodyPr/>
        <a:lstStyle/>
        <a:p>
          <a:endParaRPr lang="zh-CN" altLang="en-US"/>
        </a:p>
      </dgm:t>
    </dgm:pt>
    <dgm:pt modelId="{66790B56-123C-4EC4-B2E3-5DC65CF6E939}">
      <dgm:prSet phldrT="[文本]" custT="1"/>
      <dgm:spPr/>
      <dgm:t>
        <a:bodyPr/>
        <a:lstStyle/>
        <a:p>
          <a:r>
            <a:rPr lang="zh-CN" altLang="en-US" sz="1200" dirty="0">
              <a:latin typeface="微软雅黑" pitchFamily="34" charset="-122"/>
              <a:ea typeface="微软雅黑" pitchFamily="34" charset="-122"/>
            </a:rPr>
            <a:t>国家重点支持的高新技术领域</a:t>
          </a:r>
        </a:p>
      </dgm:t>
    </dgm:pt>
    <dgm:pt modelId="{1A9C6D5D-FEFA-4C07-8BEC-65C7FA402B78}" type="parTrans" cxnId="{EA948030-9235-41B1-A897-56F6D2A85051}">
      <dgm:prSet/>
      <dgm:spPr/>
      <dgm:t>
        <a:bodyPr/>
        <a:lstStyle/>
        <a:p>
          <a:endParaRPr lang="zh-CN" altLang="en-US"/>
        </a:p>
      </dgm:t>
    </dgm:pt>
    <dgm:pt modelId="{26E7A940-3994-49E8-975D-991224E4396D}" type="sibTrans" cxnId="{EA948030-9235-41B1-A897-56F6D2A85051}">
      <dgm:prSet/>
      <dgm:spPr/>
      <dgm:t>
        <a:bodyPr/>
        <a:lstStyle/>
        <a:p>
          <a:endParaRPr lang="zh-CN" altLang="en-US"/>
        </a:p>
      </dgm:t>
    </dgm:pt>
    <dgm:pt modelId="{C4C09F7B-B3ED-4DBA-8D77-1E09C9781BA7}">
      <dgm:prSet phldrT="[文本]" custT="1"/>
      <dgm:spPr/>
      <dgm:t>
        <a:bodyPr/>
        <a:lstStyle/>
        <a:p>
          <a:r>
            <a:rPr lang="zh-CN" altLang="en-US" sz="1200" dirty="0">
              <a:latin typeface="微软雅黑" pitchFamily="34" charset="-122"/>
              <a:ea typeface="微软雅黑" pitchFamily="34" charset="-122"/>
            </a:rPr>
            <a:t>电子信息技术</a:t>
          </a:r>
        </a:p>
      </dgm:t>
    </dgm:pt>
    <dgm:pt modelId="{58FF2E30-66F7-40B4-AF84-392B6F577DC3}" type="parTrans" cxnId="{C7E81C42-A922-4F76-9457-2EA0037E634C}">
      <dgm:prSet/>
      <dgm:spPr/>
      <dgm:t>
        <a:bodyPr/>
        <a:lstStyle/>
        <a:p>
          <a:endParaRPr lang="zh-CN" altLang="en-US" sz="1200">
            <a:latin typeface="微软雅黑" pitchFamily="34" charset="-122"/>
            <a:ea typeface="微软雅黑" pitchFamily="34" charset="-122"/>
          </a:endParaRPr>
        </a:p>
      </dgm:t>
    </dgm:pt>
    <dgm:pt modelId="{A36F19AB-2C6E-4122-8591-7702446C0C37}" type="sibTrans" cxnId="{C7E81C42-A922-4F76-9457-2EA0037E634C}">
      <dgm:prSet/>
      <dgm:spPr/>
      <dgm:t>
        <a:bodyPr/>
        <a:lstStyle/>
        <a:p>
          <a:endParaRPr lang="zh-CN" altLang="en-US"/>
        </a:p>
      </dgm:t>
    </dgm:pt>
    <dgm:pt modelId="{EFE29A24-99E6-412E-86DE-A8A0172C39B3}">
      <dgm:prSet phldrT="[文本]" custT="1"/>
      <dgm:spPr/>
      <dgm:t>
        <a:bodyPr/>
        <a:lstStyle/>
        <a:p>
          <a:r>
            <a:rPr lang="zh-CN" altLang="en-US" sz="1200" dirty="0">
              <a:latin typeface="微软雅黑" pitchFamily="34" charset="-122"/>
              <a:ea typeface="微软雅黑" pitchFamily="34" charset="-122"/>
            </a:rPr>
            <a:t>生物与新医药技术</a:t>
          </a:r>
        </a:p>
      </dgm:t>
    </dgm:pt>
    <dgm:pt modelId="{12B7F4B6-FFB4-4010-9799-2DA22A16FD66}" type="parTrans" cxnId="{D042EBC8-11CD-4564-8C3B-AF66D09820B5}">
      <dgm:prSet/>
      <dgm:spPr/>
      <dgm:t>
        <a:bodyPr/>
        <a:lstStyle/>
        <a:p>
          <a:endParaRPr lang="zh-CN" altLang="en-US" sz="1200">
            <a:latin typeface="微软雅黑" pitchFamily="34" charset="-122"/>
            <a:ea typeface="微软雅黑" pitchFamily="34" charset="-122"/>
          </a:endParaRPr>
        </a:p>
      </dgm:t>
    </dgm:pt>
    <dgm:pt modelId="{7588094E-0138-4E12-AD6F-61F093A74665}" type="sibTrans" cxnId="{D042EBC8-11CD-4564-8C3B-AF66D09820B5}">
      <dgm:prSet/>
      <dgm:spPr/>
      <dgm:t>
        <a:bodyPr/>
        <a:lstStyle/>
        <a:p>
          <a:endParaRPr lang="zh-CN" altLang="en-US"/>
        </a:p>
      </dgm:t>
    </dgm:pt>
    <dgm:pt modelId="{B2EAFD4B-4B2B-4414-BD25-67F995AC09EE}">
      <dgm:prSet phldrT="[文本]" custT="1"/>
      <dgm:spPr/>
      <dgm:t>
        <a:bodyPr/>
        <a:lstStyle/>
        <a:p>
          <a:r>
            <a:rPr lang="zh-CN" altLang="en-US" sz="1200" b="0" i="0" dirty="0">
              <a:latin typeface="微软雅黑" pitchFamily="34" charset="-122"/>
              <a:ea typeface="微软雅黑" pitchFamily="34" charset="-122"/>
            </a:rPr>
            <a:t>航空航天技术</a:t>
          </a:r>
          <a:endParaRPr lang="zh-CN" altLang="en-US" sz="1200" dirty="0">
            <a:latin typeface="微软雅黑" pitchFamily="34" charset="-122"/>
            <a:ea typeface="微软雅黑" pitchFamily="34" charset="-122"/>
          </a:endParaRPr>
        </a:p>
      </dgm:t>
    </dgm:pt>
    <dgm:pt modelId="{820B3167-C22D-4C47-8C70-1973C7F9C7F9}" type="parTrans" cxnId="{44FD8196-261D-495C-A76D-D86B38208B92}">
      <dgm:prSet/>
      <dgm:spPr/>
      <dgm:t>
        <a:bodyPr/>
        <a:lstStyle/>
        <a:p>
          <a:endParaRPr lang="zh-CN" altLang="en-US" sz="1200">
            <a:latin typeface="微软雅黑" pitchFamily="34" charset="-122"/>
            <a:ea typeface="微软雅黑" pitchFamily="34" charset="-122"/>
          </a:endParaRPr>
        </a:p>
      </dgm:t>
    </dgm:pt>
    <dgm:pt modelId="{C81C1E3B-829B-48D2-B92E-299157C91D9C}" type="sibTrans" cxnId="{44FD8196-261D-495C-A76D-D86B38208B92}">
      <dgm:prSet/>
      <dgm:spPr/>
      <dgm:t>
        <a:bodyPr/>
        <a:lstStyle/>
        <a:p>
          <a:endParaRPr lang="zh-CN" altLang="en-US"/>
        </a:p>
      </dgm:t>
    </dgm:pt>
    <dgm:pt modelId="{65638689-3C39-404E-A944-C9FEF722AF93}">
      <dgm:prSet custT="1"/>
      <dgm:spPr/>
      <dgm:t>
        <a:bodyPr/>
        <a:lstStyle/>
        <a:p>
          <a:r>
            <a:rPr lang="zh-CN" altLang="en-US" sz="1200" dirty="0">
              <a:latin typeface="微软雅黑" pitchFamily="34" charset="-122"/>
              <a:ea typeface="微软雅黑" pitchFamily="34" charset="-122"/>
            </a:rPr>
            <a:t>新材料技术</a:t>
          </a:r>
        </a:p>
      </dgm:t>
    </dgm:pt>
    <dgm:pt modelId="{8A0D2EEB-D849-4B6C-B6F7-4B73D7034CB4}" type="parTrans" cxnId="{3D96A224-9E77-4014-B7BD-B1E5404C0E51}">
      <dgm:prSet/>
      <dgm:spPr/>
      <dgm:t>
        <a:bodyPr/>
        <a:lstStyle/>
        <a:p>
          <a:endParaRPr lang="zh-CN" altLang="en-US" sz="1200">
            <a:latin typeface="微软雅黑" pitchFamily="34" charset="-122"/>
            <a:ea typeface="微软雅黑" pitchFamily="34" charset="-122"/>
          </a:endParaRPr>
        </a:p>
      </dgm:t>
    </dgm:pt>
    <dgm:pt modelId="{7B2BFF96-0CAE-4010-9132-CB25EDB67261}" type="sibTrans" cxnId="{3D96A224-9E77-4014-B7BD-B1E5404C0E51}">
      <dgm:prSet/>
      <dgm:spPr/>
      <dgm:t>
        <a:bodyPr/>
        <a:lstStyle/>
        <a:p>
          <a:endParaRPr lang="zh-CN" altLang="en-US"/>
        </a:p>
      </dgm:t>
    </dgm:pt>
    <dgm:pt modelId="{8D67815C-A91F-40D6-AF55-A880368A6FB9}">
      <dgm:prSet custT="1"/>
      <dgm:spPr/>
      <dgm:t>
        <a:bodyPr/>
        <a:lstStyle/>
        <a:p>
          <a:r>
            <a:rPr lang="zh-CN" altLang="en-US" sz="1200" dirty="0">
              <a:latin typeface="微软雅黑" pitchFamily="34" charset="-122"/>
              <a:ea typeface="微软雅黑" pitchFamily="34" charset="-122"/>
            </a:rPr>
            <a:t>高新技术服务业</a:t>
          </a:r>
        </a:p>
      </dgm:t>
    </dgm:pt>
    <dgm:pt modelId="{799D2798-0270-412A-8037-50596FE4B818}" type="parTrans" cxnId="{B2690BA8-3512-496D-B9D6-EBE705AA5EDC}">
      <dgm:prSet/>
      <dgm:spPr/>
      <dgm:t>
        <a:bodyPr/>
        <a:lstStyle/>
        <a:p>
          <a:endParaRPr lang="zh-CN" altLang="en-US" sz="1200">
            <a:latin typeface="微软雅黑" pitchFamily="34" charset="-122"/>
            <a:ea typeface="微软雅黑" pitchFamily="34" charset="-122"/>
          </a:endParaRPr>
        </a:p>
      </dgm:t>
    </dgm:pt>
    <dgm:pt modelId="{B261FBE2-C10C-4322-9CE8-A855B59155AA}" type="sibTrans" cxnId="{B2690BA8-3512-496D-B9D6-EBE705AA5EDC}">
      <dgm:prSet/>
      <dgm:spPr/>
      <dgm:t>
        <a:bodyPr/>
        <a:lstStyle/>
        <a:p>
          <a:endParaRPr lang="zh-CN" altLang="en-US"/>
        </a:p>
      </dgm:t>
    </dgm:pt>
    <dgm:pt modelId="{D35666E8-0DC9-4816-AFAC-9153B4CD8DD0}">
      <dgm:prSet custT="1"/>
      <dgm:spPr/>
      <dgm:t>
        <a:bodyPr/>
        <a:lstStyle/>
        <a:p>
          <a:r>
            <a:rPr lang="zh-CN" altLang="en-US" sz="1200" dirty="0">
              <a:latin typeface="微软雅黑" pitchFamily="34" charset="-122"/>
              <a:ea typeface="微软雅黑" pitchFamily="34" charset="-122"/>
            </a:rPr>
            <a:t>新能源与节能</a:t>
          </a:r>
        </a:p>
      </dgm:t>
    </dgm:pt>
    <dgm:pt modelId="{CAE89D17-BFA8-4800-9685-A90DE902CADC}" type="parTrans" cxnId="{C6A8A342-FCAA-4708-AD3B-837F37780168}">
      <dgm:prSet/>
      <dgm:spPr/>
      <dgm:t>
        <a:bodyPr/>
        <a:lstStyle/>
        <a:p>
          <a:endParaRPr lang="zh-CN" altLang="en-US" sz="1200">
            <a:latin typeface="微软雅黑" pitchFamily="34" charset="-122"/>
            <a:ea typeface="微软雅黑" pitchFamily="34" charset="-122"/>
          </a:endParaRPr>
        </a:p>
      </dgm:t>
    </dgm:pt>
    <dgm:pt modelId="{9A296B14-641D-4D65-BF7C-FF0FEB801762}" type="sibTrans" cxnId="{C6A8A342-FCAA-4708-AD3B-837F37780168}">
      <dgm:prSet/>
      <dgm:spPr/>
      <dgm:t>
        <a:bodyPr/>
        <a:lstStyle/>
        <a:p>
          <a:endParaRPr lang="zh-CN" altLang="en-US"/>
        </a:p>
      </dgm:t>
    </dgm:pt>
    <dgm:pt modelId="{7B92DF0B-72FD-406D-9787-705F6492920D}">
      <dgm:prSet custT="1"/>
      <dgm:spPr/>
      <dgm:t>
        <a:bodyPr/>
        <a:lstStyle/>
        <a:p>
          <a:r>
            <a:rPr lang="zh-CN" altLang="en-US" sz="1200" dirty="0">
              <a:latin typeface="微软雅黑" pitchFamily="34" charset="-122"/>
              <a:ea typeface="微软雅黑" pitchFamily="34" charset="-122"/>
            </a:rPr>
            <a:t>资源与环境</a:t>
          </a:r>
        </a:p>
      </dgm:t>
    </dgm:pt>
    <dgm:pt modelId="{0ADC78BE-DFA7-4BC2-9BD4-6FBEE4D780B3}" type="parTrans" cxnId="{7FEB9B9E-B126-4DF6-AB75-3E1B639584C4}">
      <dgm:prSet/>
      <dgm:spPr/>
      <dgm:t>
        <a:bodyPr/>
        <a:lstStyle/>
        <a:p>
          <a:endParaRPr lang="zh-CN" altLang="en-US" sz="1200">
            <a:latin typeface="微软雅黑" pitchFamily="34" charset="-122"/>
            <a:ea typeface="微软雅黑" pitchFamily="34" charset="-122"/>
          </a:endParaRPr>
        </a:p>
      </dgm:t>
    </dgm:pt>
    <dgm:pt modelId="{71533EA2-1956-4996-9D5B-5AAD4A65A4C3}" type="sibTrans" cxnId="{7FEB9B9E-B126-4DF6-AB75-3E1B639584C4}">
      <dgm:prSet/>
      <dgm:spPr/>
      <dgm:t>
        <a:bodyPr/>
        <a:lstStyle/>
        <a:p>
          <a:endParaRPr lang="zh-CN" altLang="en-US"/>
        </a:p>
      </dgm:t>
    </dgm:pt>
    <dgm:pt modelId="{25DA45E8-D39E-46F4-AD25-49E855FBC1EF}">
      <dgm:prSet custT="1"/>
      <dgm:spPr/>
      <dgm:t>
        <a:bodyPr/>
        <a:lstStyle/>
        <a:p>
          <a:r>
            <a:rPr lang="zh-CN" altLang="en-US" sz="1200" dirty="0">
              <a:latin typeface="微软雅黑" pitchFamily="34" charset="-122"/>
              <a:ea typeface="微软雅黑" pitchFamily="34" charset="-122"/>
            </a:rPr>
            <a:t>先进制造与自动化</a:t>
          </a:r>
        </a:p>
      </dgm:t>
    </dgm:pt>
    <dgm:pt modelId="{841DCBF9-1538-494F-A37D-5202427A0179}" type="parTrans" cxnId="{E731973A-9101-4C7F-B6C1-FB7F9B662774}">
      <dgm:prSet/>
      <dgm:spPr/>
      <dgm:t>
        <a:bodyPr/>
        <a:lstStyle/>
        <a:p>
          <a:endParaRPr lang="zh-CN" altLang="en-US" sz="1200">
            <a:latin typeface="微软雅黑" pitchFamily="34" charset="-122"/>
            <a:ea typeface="微软雅黑" pitchFamily="34" charset="-122"/>
          </a:endParaRPr>
        </a:p>
      </dgm:t>
    </dgm:pt>
    <dgm:pt modelId="{521D845F-AC8E-4696-8774-4F49EE2790BD}" type="sibTrans" cxnId="{E731973A-9101-4C7F-B6C1-FB7F9B662774}">
      <dgm:prSet/>
      <dgm:spPr/>
      <dgm:t>
        <a:bodyPr/>
        <a:lstStyle/>
        <a:p>
          <a:endParaRPr lang="zh-CN" altLang="en-US"/>
        </a:p>
      </dgm:t>
    </dgm:pt>
    <dgm:pt modelId="{3CBAE7A5-EBB6-4F65-A85F-112684C2B8C9}" type="pres">
      <dgm:prSet presAssocID="{6AFE51E6-0B89-43B0-A131-431A6EEEE46D}" presName="hierChild1" presStyleCnt="0">
        <dgm:presLayoutVars>
          <dgm:orgChart val="1"/>
          <dgm:chPref val="1"/>
          <dgm:dir/>
          <dgm:animOne val="branch"/>
          <dgm:animLvl val="lvl"/>
          <dgm:resizeHandles/>
        </dgm:presLayoutVars>
      </dgm:prSet>
      <dgm:spPr/>
    </dgm:pt>
    <dgm:pt modelId="{827AD945-D50E-4939-94BC-44C7D4777BCE}" type="pres">
      <dgm:prSet presAssocID="{66790B56-123C-4EC4-B2E3-5DC65CF6E939}" presName="hierRoot1" presStyleCnt="0">
        <dgm:presLayoutVars>
          <dgm:hierBranch val="init"/>
        </dgm:presLayoutVars>
      </dgm:prSet>
      <dgm:spPr/>
    </dgm:pt>
    <dgm:pt modelId="{32E566A0-BD51-48DC-A3BE-F97B34F0C2E1}" type="pres">
      <dgm:prSet presAssocID="{66790B56-123C-4EC4-B2E3-5DC65CF6E939}" presName="rootComposite1" presStyleCnt="0"/>
      <dgm:spPr/>
    </dgm:pt>
    <dgm:pt modelId="{14AAE9DF-6493-4521-8BB3-9C64D1080B87}" type="pres">
      <dgm:prSet presAssocID="{66790B56-123C-4EC4-B2E3-5DC65CF6E939}" presName="rootText1" presStyleLbl="node0" presStyleIdx="0" presStyleCnt="1" custScaleX="289664" custScaleY="198629">
        <dgm:presLayoutVars>
          <dgm:chPref val="3"/>
        </dgm:presLayoutVars>
      </dgm:prSet>
      <dgm:spPr/>
    </dgm:pt>
    <dgm:pt modelId="{4505A46F-7111-42A3-8D72-E66E438BEDC3}" type="pres">
      <dgm:prSet presAssocID="{66790B56-123C-4EC4-B2E3-5DC65CF6E939}" presName="rootConnector1" presStyleLbl="node1" presStyleIdx="0" presStyleCnt="0"/>
      <dgm:spPr/>
    </dgm:pt>
    <dgm:pt modelId="{F0BF99C8-3F34-4D9A-A0B3-EE831240C3CC}" type="pres">
      <dgm:prSet presAssocID="{66790B56-123C-4EC4-B2E3-5DC65CF6E939}" presName="hierChild2" presStyleCnt="0"/>
      <dgm:spPr/>
    </dgm:pt>
    <dgm:pt modelId="{E78E102F-92A8-4BDF-A110-6CED14013820}" type="pres">
      <dgm:prSet presAssocID="{58FF2E30-66F7-40B4-AF84-392B6F577DC3}" presName="Name37" presStyleLbl="parChTrans1D2" presStyleIdx="0" presStyleCnt="8"/>
      <dgm:spPr/>
    </dgm:pt>
    <dgm:pt modelId="{C4457A4E-043F-4E4B-A071-C912A0BEC5EA}" type="pres">
      <dgm:prSet presAssocID="{C4C09F7B-B3ED-4DBA-8D77-1E09C9781BA7}" presName="hierRoot2" presStyleCnt="0">
        <dgm:presLayoutVars>
          <dgm:hierBranch val="init"/>
        </dgm:presLayoutVars>
      </dgm:prSet>
      <dgm:spPr/>
    </dgm:pt>
    <dgm:pt modelId="{E6B7168B-BC3A-4051-BD0B-5806873C9DB5}" type="pres">
      <dgm:prSet presAssocID="{C4C09F7B-B3ED-4DBA-8D77-1E09C9781BA7}" presName="rootComposite" presStyleCnt="0"/>
      <dgm:spPr/>
    </dgm:pt>
    <dgm:pt modelId="{BA376286-5711-4EBE-9547-8B7D06437D2B}" type="pres">
      <dgm:prSet presAssocID="{C4C09F7B-B3ED-4DBA-8D77-1E09C9781BA7}" presName="rootText" presStyleLbl="node2" presStyleIdx="0" presStyleCnt="8">
        <dgm:presLayoutVars>
          <dgm:chPref val="3"/>
        </dgm:presLayoutVars>
      </dgm:prSet>
      <dgm:spPr/>
    </dgm:pt>
    <dgm:pt modelId="{646740AA-F963-4948-A754-096EE64AED1B}" type="pres">
      <dgm:prSet presAssocID="{C4C09F7B-B3ED-4DBA-8D77-1E09C9781BA7}" presName="rootConnector" presStyleLbl="node2" presStyleIdx="0" presStyleCnt="8"/>
      <dgm:spPr/>
    </dgm:pt>
    <dgm:pt modelId="{40A3102E-9EF7-4227-BA9A-5FBE60ACB719}" type="pres">
      <dgm:prSet presAssocID="{C4C09F7B-B3ED-4DBA-8D77-1E09C9781BA7}" presName="hierChild4" presStyleCnt="0"/>
      <dgm:spPr/>
    </dgm:pt>
    <dgm:pt modelId="{2A5FEA8C-B132-4450-9382-7436AD643106}" type="pres">
      <dgm:prSet presAssocID="{C4C09F7B-B3ED-4DBA-8D77-1E09C9781BA7}" presName="hierChild5" presStyleCnt="0"/>
      <dgm:spPr/>
    </dgm:pt>
    <dgm:pt modelId="{B4160612-1ACB-4F77-9C00-983551AEA556}" type="pres">
      <dgm:prSet presAssocID="{12B7F4B6-FFB4-4010-9799-2DA22A16FD66}" presName="Name37" presStyleLbl="parChTrans1D2" presStyleIdx="1" presStyleCnt="8"/>
      <dgm:spPr/>
    </dgm:pt>
    <dgm:pt modelId="{DE336841-FE8C-4EA5-A5E1-D61872D14543}" type="pres">
      <dgm:prSet presAssocID="{EFE29A24-99E6-412E-86DE-A8A0172C39B3}" presName="hierRoot2" presStyleCnt="0">
        <dgm:presLayoutVars>
          <dgm:hierBranch val="init"/>
        </dgm:presLayoutVars>
      </dgm:prSet>
      <dgm:spPr/>
    </dgm:pt>
    <dgm:pt modelId="{6A6820A5-8A13-4110-89AA-2F0AF22B590F}" type="pres">
      <dgm:prSet presAssocID="{EFE29A24-99E6-412E-86DE-A8A0172C39B3}" presName="rootComposite" presStyleCnt="0"/>
      <dgm:spPr/>
    </dgm:pt>
    <dgm:pt modelId="{9C1D4149-DE9F-41DA-8805-1439941E570C}" type="pres">
      <dgm:prSet presAssocID="{EFE29A24-99E6-412E-86DE-A8A0172C39B3}" presName="rootText" presStyleLbl="node2" presStyleIdx="1" presStyleCnt="8">
        <dgm:presLayoutVars>
          <dgm:chPref val="3"/>
        </dgm:presLayoutVars>
      </dgm:prSet>
      <dgm:spPr/>
    </dgm:pt>
    <dgm:pt modelId="{908D6954-425D-4730-9D37-263DA8A22A0C}" type="pres">
      <dgm:prSet presAssocID="{EFE29A24-99E6-412E-86DE-A8A0172C39B3}" presName="rootConnector" presStyleLbl="node2" presStyleIdx="1" presStyleCnt="8"/>
      <dgm:spPr/>
    </dgm:pt>
    <dgm:pt modelId="{71A52BE2-847B-424A-A600-2F891E63AC98}" type="pres">
      <dgm:prSet presAssocID="{EFE29A24-99E6-412E-86DE-A8A0172C39B3}" presName="hierChild4" presStyleCnt="0"/>
      <dgm:spPr/>
    </dgm:pt>
    <dgm:pt modelId="{6E53C04B-0732-4B9E-B625-7B2414FFAB08}" type="pres">
      <dgm:prSet presAssocID="{EFE29A24-99E6-412E-86DE-A8A0172C39B3}" presName="hierChild5" presStyleCnt="0"/>
      <dgm:spPr/>
    </dgm:pt>
    <dgm:pt modelId="{ABA53332-C0DF-451E-9210-0F4D2D095FED}" type="pres">
      <dgm:prSet presAssocID="{820B3167-C22D-4C47-8C70-1973C7F9C7F9}" presName="Name37" presStyleLbl="parChTrans1D2" presStyleIdx="2" presStyleCnt="8"/>
      <dgm:spPr/>
    </dgm:pt>
    <dgm:pt modelId="{046ECC29-9A1F-48FD-8BB3-3DC62ECF52C5}" type="pres">
      <dgm:prSet presAssocID="{B2EAFD4B-4B2B-4414-BD25-67F995AC09EE}" presName="hierRoot2" presStyleCnt="0">
        <dgm:presLayoutVars>
          <dgm:hierBranch val="init"/>
        </dgm:presLayoutVars>
      </dgm:prSet>
      <dgm:spPr/>
    </dgm:pt>
    <dgm:pt modelId="{73CFD32C-0853-4C0D-B595-6D5406E4CD9A}" type="pres">
      <dgm:prSet presAssocID="{B2EAFD4B-4B2B-4414-BD25-67F995AC09EE}" presName="rootComposite" presStyleCnt="0"/>
      <dgm:spPr/>
    </dgm:pt>
    <dgm:pt modelId="{3471877E-6B0A-4637-B6D5-1C909D9A3F5C}" type="pres">
      <dgm:prSet presAssocID="{B2EAFD4B-4B2B-4414-BD25-67F995AC09EE}" presName="rootText" presStyleLbl="node2" presStyleIdx="2" presStyleCnt="8">
        <dgm:presLayoutVars>
          <dgm:chPref val="3"/>
        </dgm:presLayoutVars>
      </dgm:prSet>
      <dgm:spPr/>
    </dgm:pt>
    <dgm:pt modelId="{2CE8593C-E34A-498F-90BC-A4234176A57A}" type="pres">
      <dgm:prSet presAssocID="{B2EAFD4B-4B2B-4414-BD25-67F995AC09EE}" presName="rootConnector" presStyleLbl="node2" presStyleIdx="2" presStyleCnt="8"/>
      <dgm:spPr/>
    </dgm:pt>
    <dgm:pt modelId="{07EDBE52-0D30-4019-B6E2-04A2BADD142C}" type="pres">
      <dgm:prSet presAssocID="{B2EAFD4B-4B2B-4414-BD25-67F995AC09EE}" presName="hierChild4" presStyleCnt="0"/>
      <dgm:spPr/>
    </dgm:pt>
    <dgm:pt modelId="{7FEEB2A4-DB69-48FC-B0FE-36932591BB24}" type="pres">
      <dgm:prSet presAssocID="{B2EAFD4B-4B2B-4414-BD25-67F995AC09EE}" presName="hierChild5" presStyleCnt="0"/>
      <dgm:spPr/>
    </dgm:pt>
    <dgm:pt modelId="{2C0A34A7-703E-40D1-B01C-98DBDD227112}" type="pres">
      <dgm:prSet presAssocID="{8A0D2EEB-D849-4B6C-B6F7-4B73D7034CB4}" presName="Name37" presStyleLbl="parChTrans1D2" presStyleIdx="3" presStyleCnt="8"/>
      <dgm:spPr/>
    </dgm:pt>
    <dgm:pt modelId="{9DC202C2-C8C2-4B15-9E70-7A19E5525280}" type="pres">
      <dgm:prSet presAssocID="{65638689-3C39-404E-A944-C9FEF722AF93}" presName="hierRoot2" presStyleCnt="0">
        <dgm:presLayoutVars>
          <dgm:hierBranch val="init"/>
        </dgm:presLayoutVars>
      </dgm:prSet>
      <dgm:spPr/>
    </dgm:pt>
    <dgm:pt modelId="{5097BD7D-F700-498E-A5CB-01C1A1ABE4E5}" type="pres">
      <dgm:prSet presAssocID="{65638689-3C39-404E-A944-C9FEF722AF93}" presName="rootComposite" presStyleCnt="0"/>
      <dgm:spPr/>
    </dgm:pt>
    <dgm:pt modelId="{74EB5D50-74F6-4F74-870C-8DCAA8D13DEF}" type="pres">
      <dgm:prSet presAssocID="{65638689-3C39-404E-A944-C9FEF722AF93}" presName="rootText" presStyleLbl="node2" presStyleIdx="3" presStyleCnt="8">
        <dgm:presLayoutVars>
          <dgm:chPref val="3"/>
        </dgm:presLayoutVars>
      </dgm:prSet>
      <dgm:spPr/>
    </dgm:pt>
    <dgm:pt modelId="{0669602B-8FEB-456C-B9B2-793491044176}" type="pres">
      <dgm:prSet presAssocID="{65638689-3C39-404E-A944-C9FEF722AF93}" presName="rootConnector" presStyleLbl="node2" presStyleIdx="3" presStyleCnt="8"/>
      <dgm:spPr/>
    </dgm:pt>
    <dgm:pt modelId="{F236DA51-84A9-46F5-8831-B8CE644684F5}" type="pres">
      <dgm:prSet presAssocID="{65638689-3C39-404E-A944-C9FEF722AF93}" presName="hierChild4" presStyleCnt="0"/>
      <dgm:spPr/>
    </dgm:pt>
    <dgm:pt modelId="{3546A70C-EA6E-45E1-A6B1-CB084E7DDB96}" type="pres">
      <dgm:prSet presAssocID="{65638689-3C39-404E-A944-C9FEF722AF93}" presName="hierChild5" presStyleCnt="0"/>
      <dgm:spPr/>
    </dgm:pt>
    <dgm:pt modelId="{99FB65AC-0E0A-4C80-8057-C47F6D803B6B}" type="pres">
      <dgm:prSet presAssocID="{799D2798-0270-412A-8037-50596FE4B818}" presName="Name37" presStyleLbl="parChTrans1D2" presStyleIdx="4" presStyleCnt="8"/>
      <dgm:spPr/>
    </dgm:pt>
    <dgm:pt modelId="{D61B5C71-E95A-415D-A2C5-95EC57D6D27E}" type="pres">
      <dgm:prSet presAssocID="{8D67815C-A91F-40D6-AF55-A880368A6FB9}" presName="hierRoot2" presStyleCnt="0">
        <dgm:presLayoutVars>
          <dgm:hierBranch val="init"/>
        </dgm:presLayoutVars>
      </dgm:prSet>
      <dgm:spPr/>
    </dgm:pt>
    <dgm:pt modelId="{B4536419-6C9C-4D07-A3E6-59C5BCF7A84C}" type="pres">
      <dgm:prSet presAssocID="{8D67815C-A91F-40D6-AF55-A880368A6FB9}" presName="rootComposite" presStyleCnt="0"/>
      <dgm:spPr/>
    </dgm:pt>
    <dgm:pt modelId="{6B45432F-0292-4FBE-BED8-271F34FB6ED1}" type="pres">
      <dgm:prSet presAssocID="{8D67815C-A91F-40D6-AF55-A880368A6FB9}" presName="rootText" presStyleLbl="node2" presStyleIdx="4" presStyleCnt="8" custScaleX="111869" custScaleY="100277">
        <dgm:presLayoutVars>
          <dgm:chPref val="3"/>
        </dgm:presLayoutVars>
      </dgm:prSet>
      <dgm:spPr/>
    </dgm:pt>
    <dgm:pt modelId="{0DFD8DBA-CC9A-4FFB-879B-646BC7513723}" type="pres">
      <dgm:prSet presAssocID="{8D67815C-A91F-40D6-AF55-A880368A6FB9}" presName="rootConnector" presStyleLbl="node2" presStyleIdx="4" presStyleCnt="8"/>
      <dgm:spPr/>
    </dgm:pt>
    <dgm:pt modelId="{EEBAB4FA-6A77-4638-B383-458D689536F7}" type="pres">
      <dgm:prSet presAssocID="{8D67815C-A91F-40D6-AF55-A880368A6FB9}" presName="hierChild4" presStyleCnt="0"/>
      <dgm:spPr/>
    </dgm:pt>
    <dgm:pt modelId="{8BBB596B-7FAA-49D7-A479-CB02AC1E3F95}" type="pres">
      <dgm:prSet presAssocID="{8D67815C-A91F-40D6-AF55-A880368A6FB9}" presName="hierChild5" presStyleCnt="0"/>
      <dgm:spPr/>
    </dgm:pt>
    <dgm:pt modelId="{EB8426A8-89B6-4612-B02D-F1CE3869F72D}" type="pres">
      <dgm:prSet presAssocID="{CAE89D17-BFA8-4800-9685-A90DE902CADC}" presName="Name37" presStyleLbl="parChTrans1D2" presStyleIdx="5" presStyleCnt="8"/>
      <dgm:spPr/>
    </dgm:pt>
    <dgm:pt modelId="{3FD48D85-DA8E-4511-854D-BE8CD532D484}" type="pres">
      <dgm:prSet presAssocID="{D35666E8-0DC9-4816-AFAC-9153B4CD8DD0}" presName="hierRoot2" presStyleCnt="0">
        <dgm:presLayoutVars>
          <dgm:hierBranch val="init"/>
        </dgm:presLayoutVars>
      </dgm:prSet>
      <dgm:spPr/>
    </dgm:pt>
    <dgm:pt modelId="{B50D339D-C215-49B0-B035-EBC5132A0241}" type="pres">
      <dgm:prSet presAssocID="{D35666E8-0DC9-4816-AFAC-9153B4CD8DD0}" presName="rootComposite" presStyleCnt="0"/>
      <dgm:spPr/>
    </dgm:pt>
    <dgm:pt modelId="{E04FD779-63F5-4C77-A19A-463FA79F07AD}" type="pres">
      <dgm:prSet presAssocID="{D35666E8-0DC9-4816-AFAC-9153B4CD8DD0}" presName="rootText" presStyleLbl="node2" presStyleIdx="5" presStyleCnt="8">
        <dgm:presLayoutVars>
          <dgm:chPref val="3"/>
        </dgm:presLayoutVars>
      </dgm:prSet>
      <dgm:spPr/>
    </dgm:pt>
    <dgm:pt modelId="{EA021247-6CA0-420A-802E-58D4A4F273AB}" type="pres">
      <dgm:prSet presAssocID="{D35666E8-0DC9-4816-AFAC-9153B4CD8DD0}" presName="rootConnector" presStyleLbl="node2" presStyleIdx="5" presStyleCnt="8"/>
      <dgm:spPr/>
    </dgm:pt>
    <dgm:pt modelId="{B767F150-BAA0-431B-8D82-F76FC8AD92B9}" type="pres">
      <dgm:prSet presAssocID="{D35666E8-0DC9-4816-AFAC-9153B4CD8DD0}" presName="hierChild4" presStyleCnt="0"/>
      <dgm:spPr/>
    </dgm:pt>
    <dgm:pt modelId="{B47FF84B-3B5B-467B-A048-982EA868B62A}" type="pres">
      <dgm:prSet presAssocID="{D35666E8-0DC9-4816-AFAC-9153B4CD8DD0}" presName="hierChild5" presStyleCnt="0"/>
      <dgm:spPr/>
    </dgm:pt>
    <dgm:pt modelId="{EA8AF7BB-7702-4997-AC51-125E48673D7D}" type="pres">
      <dgm:prSet presAssocID="{0ADC78BE-DFA7-4BC2-9BD4-6FBEE4D780B3}" presName="Name37" presStyleLbl="parChTrans1D2" presStyleIdx="6" presStyleCnt="8"/>
      <dgm:spPr/>
    </dgm:pt>
    <dgm:pt modelId="{2F3E66BB-E385-4768-8A98-C93420C3721C}" type="pres">
      <dgm:prSet presAssocID="{7B92DF0B-72FD-406D-9787-705F6492920D}" presName="hierRoot2" presStyleCnt="0">
        <dgm:presLayoutVars>
          <dgm:hierBranch val="init"/>
        </dgm:presLayoutVars>
      </dgm:prSet>
      <dgm:spPr/>
    </dgm:pt>
    <dgm:pt modelId="{F598329E-86D0-47DD-A91C-56A4EA167885}" type="pres">
      <dgm:prSet presAssocID="{7B92DF0B-72FD-406D-9787-705F6492920D}" presName="rootComposite" presStyleCnt="0"/>
      <dgm:spPr/>
    </dgm:pt>
    <dgm:pt modelId="{B163175E-39BA-48EB-8F4D-57AA2B033176}" type="pres">
      <dgm:prSet presAssocID="{7B92DF0B-72FD-406D-9787-705F6492920D}" presName="rootText" presStyleLbl="node2" presStyleIdx="6" presStyleCnt="8">
        <dgm:presLayoutVars>
          <dgm:chPref val="3"/>
        </dgm:presLayoutVars>
      </dgm:prSet>
      <dgm:spPr/>
    </dgm:pt>
    <dgm:pt modelId="{52184938-2039-4E9B-BB46-C3EAC669EDF8}" type="pres">
      <dgm:prSet presAssocID="{7B92DF0B-72FD-406D-9787-705F6492920D}" presName="rootConnector" presStyleLbl="node2" presStyleIdx="6" presStyleCnt="8"/>
      <dgm:spPr/>
    </dgm:pt>
    <dgm:pt modelId="{360FF735-0F37-42B6-A70F-0928893E9C47}" type="pres">
      <dgm:prSet presAssocID="{7B92DF0B-72FD-406D-9787-705F6492920D}" presName="hierChild4" presStyleCnt="0"/>
      <dgm:spPr/>
    </dgm:pt>
    <dgm:pt modelId="{F4B3F302-CBA4-4141-B8AB-1F2B9C76F991}" type="pres">
      <dgm:prSet presAssocID="{7B92DF0B-72FD-406D-9787-705F6492920D}" presName="hierChild5" presStyleCnt="0"/>
      <dgm:spPr/>
    </dgm:pt>
    <dgm:pt modelId="{AFA1C2F1-8F68-4300-B2BD-8C1A03A27BFD}" type="pres">
      <dgm:prSet presAssocID="{841DCBF9-1538-494F-A37D-5202427A0179}" presName="Name37" presStyleLbl="parChTrans1D2" presStyleIdx="7" presStyleCnt="8"/>
      <dgm:spPr/>
    </dgm:pt>
    <dgm:pt modelId="{07A1B3B2-CB0A-4724-A1C3-C0D278FBA84E}" type="pres">
      <dgm:prSet presAssocID="{25DA45E8-D39E-46F4-AD25-49E855FBC1EF}" presName="hierRoot2" presStyleCnt="0">
        <dgm:presLayoutVars>
          <dgm:hierBranch val="init"/>
        </dgm:presLayoutVars>
      </dgm:prSet>
      <dgm:spPr/>
    </dgm:pt>
    <dgm:pt modelId="{D5F22950-4C49-4315-A32E-96DA088A072E}" type="pres">
      <dgm:prSet presAssocID="{25DA45E8-D39E-46F4-AD25-49E855FBC1EF}" presName="rootComposite" presStyleCnt="0"/>
      <dgm:spPr/>
    </dgm:pt>
    <dgm:pt modelId="{B5D961A5-CCA4-4DEB-975E-F3AD6AA4A9A7}" type="pres">
      <dgm:prSet presAssocID="{25DA45E8-D39E-46F4-AD25-49E855FBC1EF}" presName="rootText" presStyleLbl="node2" presStyleIdx="7" presStyleCnt="8">
        <dgm:presLayoutVars>
          <dgm:chPref val="3"/>
        </dgm:presLayoutVars>
      </dgm:prSet>
      <dgm:spPr/>
    </dgm:pt>
    <dgm:pt modelId="{FF93DA09-858B-4E8E-BF37-04FDE502E4E3}" type="pres">
      <dgm:prSet presAssocID="{25DA45E8-D39E-46F4-AD25-49E855FBC1EF}" presName="rootConnector" presStyleLbl="node2" presStyleIdx="7" presStyleCnt="8"/>
      <dgm:spPr/>
    </dgm:pt>
    <dgm:pt modelId="{592ACF43-64CD-4FEE-8F62-67CA47192B76}" type="pres">
      <dgm:prSet presAssocID="{25DA45E8-D39E-46F4-AD25-49E855FBC1EF}" presName="hierChild4" presStyleCnt="0"/>
      <dgm:spPr/>
    </dgm:pt>
    <dgm:pt modelId="{1DA66813-D939-4B92-8EE6-9C33C69BF879}" type="pres">
      <dgm:prSet presAssocID="{25DA45E8-D39E-46F4-AD25-49E855FBC1EF}" presName="hierChild5" presStyleCnt="0"/>
      <dgm:spPr/>
    </dgm:pt>
    <dgm:pt modelId="{CEACAC30-286C-4073-8490-3967512FD754}" type="pres">
      <dgm:prSet presAssocID="{66790B56-123C-4EC4-B2E3-5DC65CF6E939}" presName="hierChild3" presStyleCnt="0"/>
      <dgm:spPr/>
    </dgm:pt>
  </dgm:ptLst>
  <dgm:cxnLst>
    <dgm:cxn modelId="{EDA94200-068A-42FD-B643-589D8BE5559F}" type="presOf" srcId="{66790B56-123C-4EC4-B2E3-5DC65CF6E939}" destId="{4505A46F-7111-42A3-8D72-E66E438BEDC3}" srcOrd="1" destOrd="0" presId="urn:microsoft.com/office/officeart/2005/8/layout/orgChart1"/>
    <dgm:cxn modelId="{9D2D6800-A311-4D7F-9BAB-6B7AA34751F4}" type="presOf" srcId="{25DA45E8-D39E-46F4-AD25-49E855FBC1EF}" destId="{B5D961A5-CCA4-4DEB-975E-F3AD6AA4A9A7}" srcOrd="0" destOrd="0" presId="urn:microsoft.com/office/officeart/2005/8/layout/orgChart1"/>
    <dgm:cxn modelId="{DD6C1501-68E5-4AFE-96EC-0EBC5699C913}" type="presOf" srcId="{0ADC78BE-DFA7-4BC2-9BD4-6FBEE4D780B3}" destId="{EA8AF7BB-7702-4997-AC51-125E48673D7D}" srcOrd="0" destOrd="0" presId="urn:microsoft.com/office/officeart/2005/8/layout/orgChart1"/>
    <dgm:cxn modelId="{A8B01914-9273-43F4-85A4-21BDDAABFEC7}" type="presOf" srcId="{65638689-3C39-404E-A944-C9FEF722AF93}" destId="{0669602B-8FEB-456C-B9B2-793491044176}" srcOrd="1" destOrd="0" presId="urn:microsoft.com/office/officeart/2005/8/layout/orgChart1"/>
    <dgm:cxn modelId="{3D96A224-9E77-4014-B7BD-B1E5404C0E51}" srcId="{66790B56-123C-4EC4-B2E3-5DC65CF6E939}" destId="{65638689-3C39-404E-A944-C9FEF722AF93}" srcOrd="3" destOrd="0" parTransId="{8A0D2EEB-D849-4B6C-B6F7-4B73D7034CB4}" sibTransId="{7B2BFF96-0CAE-4010-9132-CB25EDB67261}"/>
    <dgm:cxn modelId="{825BD926-6767-4B1E-95B6-FDE477CC0F58}" type="presOf" srcId="{7B92DF0B-72FD-406D-9787-705F6492920D}" destId="{52184938-2039-4E9B-BB46-C3EAC669EDF8}" srcOrd="1" destOrd="0" presId="urn:microsoft.com/office/officeart/2005/8/layout/orgChart1"/>
    <dgm:cxn modelId="{704F622B-3EE0-4FE2-B50B-DD47A642D532}" type="presOf" srcId="{65638689-3C39-404E-A944-C9FEF722AF93}" destId="{74EB5D50-74F6-4F74-870C-8DCAA8D13DEF}" srcOrd="0" destOrd="0" presId="urn:microsoft.com/office/officeart/2005/8/layout/orgChart1"/>
    <dgm:cxn modelId="{EA948030-9235-41B1-A897-56F6D2A85051}" srcId="{6AFE51E6-0B89-43B0-A131-431A6EEEE46D}" destId="{66790B56-123C-4EC4-B2E3-5DC65CF6E939}" srcOrd="0" destOrd="0" parTransId="{1A9C6D5D-FEFA-4C07-8BEC-65C7FA402B78}" sibTransId="{26E7A940-3994-49E8-975D-991224E4396D}"/>
    <dgm:cxn modelId="{37A8AB34-3587-4603-B565-468FDD67190B}" type="presOf" srcId="{C4C09F7B-B3ED-4DBA-8D77-1E09C9781BA7}" destId="{BA376286-5711-4EBE-9547-8B7D06437D2B}" srcOrd="0" destOrd="0" presId="urn:microsoft.com/office/officeart/2005/8/layout/orgChart1"/>
    <dgm:cxn modelId="{E731973A-9101-4C7F-B6C1-FB7F9B662774}" srcId="{66790B56-123C-4EC4-B2E3-5DC65CF6E939}" destId="{25DA45E8-D39E-46F4-AD25-49E855FBC1EF}" srcOrd="7" destOrd="0" parTransId="{841DCBF9-1538-494F-A37D-5202427A0179}" sibTransId="{521D845F-AC8E-4696-8774-4F49EE2790BD}"/>
    <dgm:cxn modelId="{9EEF5E5B-6E2A-4CC5-BEE6-D60EA911FE4B}" type="presOf" srcId="{841DCBF9-1538-494F-A37D-5202427A0179}" destId="{AFA1C2F1-8F68-4300-B2BD-8C1A03A27BFD}" srcOrd="0" destOrd="0" presId="urn:microsoft.com/office/officeart/2005/8/layout/orgChart1"/>
    <dgm:cxn modelId="{0C874F41-59F0-48D8-AA4C-37EA58E80D9E}" type="presOf" srcId="{C4C09F7B-B3ED-4DBA-8D77-1E09C9781BA7}" destId="{646740AA-F963-4948-A754-096EE64AED1B}" srcOrd="1" destOrd="0" presId="urn:microsoft.com/office/officeart/2005/8/layout/orgChart1"/>
    <dgm:cxn modelId="{C7E81C42-A922-4F76-9457-2EA0037E634C}" srcId="{66790B56-123C-4EC4-B2E3-5DC65CF6E939}" destId="{C4C09F7B-B3ED-4DBA-8D77-1E09C9781BA7}" srcOrd="0" destOrd="0" parTransId="{58FF2E30-66F7-40B4-AF84-392B6F577DC3}" sibTransId="{A36F19AB-2C6E-4122-8591-7702446C0C37}"/>
    <dgm:cxn modelId="{C6A8A342-FCAA-4708-AD3B-837F37780168}" srcId="{66790B56-123C-4EC4-B2E3-5DC65CF6E939}" destId="{D35666E8-0DC9-4816-AFAC-9153B4CD8DD0}" srcOrd="5" destOrd="0" parTransId="{CAE89D17-BFA8-4800-9685-A90DE902CADC}" sibTransId="{9A296B14-641D-4D65-BF7C-FF0FEB801762}"/>
    <dgm:cxn modelId="{F36C4543-6787-4603-9203-FEED27EDFA38}" type="presOf" srcId="{8D67815C-A91F-40D6-AF55-A880368A6FB9}" destId="{0DFD8DBA-CC9A-4FFB-879B-646BC7513723}" srcOrd="1" destOrd="0" presId="urn:microsoft.com/office/officeart/2005/8/layout/orgChart1"/>
    <dgm:cxn modelId="{635DA348-9EEF-417E-9F76-37ADE14C464A}" type="presOf" srcId="{12B7F4B6-FFB4-4010-9799-2DA22A16FD66}" destId="{B4160612-1ACB-4F77-9C00-983551AEA556}" srcOrd="0" destOrd="0" presId="urn:microsoft.com/office/officeart/2005/8/layout/orgChart1"/>
    <dgm:cxn modelId="{7865394D-4271-4674-8FC0-D13E27126E4F}" type="presOf" srcId="{EFE29A24-99E6-412E-86DE-A8A0172C39B3}" destId="{9C1D4149-DE9F-41DA-8805-1439941E570C}" srcOrd="0" destOrd="0" presId="urn:microsoft.com/office/officeart/2005/8/layout/orgChart1"/>
    <dgm:cxn modelId="{D36F5850-AB02-4481-90AB-EAF94ABACFED}" type="presOf" srcId="{820B3167-C22D-4C47-8C70-1973C7F9C7F9}" destId="{ABA53332-C0DF-451E-9210-0F4D2D095FED}" srcOrd="0" destOrd="0" presId="urn:microsoft.com/office/officeart/2005/8/layout/orgChart1"/>
    <dgm:cxn modelId="{0E3D1A52-2D76-4256-8236-B2A74329F907}" type="presOf" srcId="{66790B56-123C-4EC4-B2E3-5DC65CF6E939}" destId="{14AAE9DF-6493-4521-8BB3-9C64D1080B87}" srcOrd="0" destOrd="0" presId="urn:microsoft.com/office/officeart/2005/8/layout/orgChart1"/>
    <dgm:cxn modelId="{F347DE7C-843A-4FF5-B4CD-C5E4510388C5}" type="presOf" srcId="{8D67815C-A91F-40D6-AF55-A880368A6FB9}" destId="{6B45432F-0292-4FBE-BED8-271F34FB6ED1}" srcOrd="0" destOrd="0" presId="urn:microsoft.com/office/officeart/2005/8/layout/orgChart1"/>
    <dgm:cxn modelId="{FF71667F-7ED5-4E3E-AC2B-3E5BFE09D20A}" type="presOf" srcId="{799D2798-0270-412A-8037-50596FE4B818}" destId="{99FB65AC-0E0A-4C80-8057-C47F6D803B6B}" srcOrd="0" destOrd="0" presId="urn:microsoft.com/office/officeart/2005/8/layout/orgChart1"/>
    <dgm:cxn modelId="{7C110883-33DB-478A-8434-15BE2A8C7AE7}" type="presOf" srcId="{D35666E8-0DC9-4816-AFAC-9153B4CD8DD0}" destId="{E04FD779-63F5-4C77-A19A-463FA79F07AD}" srcOrd="0" destOrd="0" presId="urn:microsoft.com/office/officeart/2005/8/layout/orgChart1"/>
    <dgm:cxn modelId="{F554048A-ECAA-4DD0-849B-6F4EA20A68D6}" type="presOf" srcId="{58FF2E30-66F7-40B4-AF84-392B6F577DC3}" destId="{E78E102F-92A8-4BDF-A110-6CED14013820}" srcOrd="0" destOrd="0" presId="urn:microsoft.com/office/officeart/2005/8/layout/orgChart1"/>
    <dgm:cxn modelId="{7F52518D-78A3-4542-922C-EAF7A159B17B}" type="presOf" srcId="{25DA45E8-D39E-46F4-AD25-49E855FBC1EF}" destId="{FF93DA09-858B-4E8E-BF37-04FDE502E4E3}" srcOrd="1" destOrd="0" presId="urn:microsoft.com/office/officeart/2005/8/layout/orgChart1"/>
    <dgm:cxn modelId="{A7A5958F-EA96-40BB-9912-406C9011ED92}" type="presOf" srcId="{CAE89D17-BFA8-4800-9685-A90DE902CADC}" destId="{EB8426A8-89B6-4612-B02D-F1CE3869F72D}" srcOrd="0" destOrd="0" presId="urn:microsoft.com/office/officeart/2005/8/layout/orgChart1"/>
    <dgm:cxn modelId="{C1C72C96-61E9-49A2-B517-B9C19E13F879}" type="presOf" srcId="{D35666E8-0DC9-4816-AFAC-9153B4CD8DD0}" destId="{EA021247-6CA0-420A-802E-58D4A4F273AB}" srcOrd="1" destOrd="0" presId="urn:microsoft.com/office/officeart/2005/8/layout/orgChart1"/>
    <dgm:cxn modelId="{44FD8196-261D-495C-A76D-D86B38208B92}" srcId="{66790B56-123C-4EC4-B2E3-5DC65CF6E939}" destId="{B2EAFD4B-4B2B-4414-BD25-67F995AC09EE}" srcOrd="2" destOrd="0" parTransId="{820B3167-C22D-4C47-8C70-1973C7F9C7F9}" sibTransId="{C81C1E3B-829B-48D2-B92E-299157C91D9C}"/>
    <dgm:cxn modelId="{7FEB9B9E-B126-4DF6-AB75-3E1B639584C4}" srcId="{66790B56-123C-4EC4-B2E3-5DC65CF6E939}" destId="{7B92DF0B-72FD-406D-9787-705F6492920D}" srcOrd="6" destOrd="0" parTransId="{0ADC78BE-DFA7-4BC2-9BD4-6FBEE4D780B3}" sibTransId="{71533EA2-1956-4996-9D5B-5AAD4A65A4C3}"/>
    <dgm:cxn modelId="{51CBF5A0-3CD1-41CE-BAA7-4FCA995B176A}" type="presOf" srcId="{8A0D2EEB-D849-4B6C-B6F7-4B73D7034CB4}" destId="{2C0A34A7-703E-40D1-B01C-98DBDD227112}" srcOrd="0" destOrd="0" presId="urn:microsoft.com/office/officeart/2005/8/layout/orgChart1"/>
    <dgm:cxn modelId="{B2690BA8-3512-496D-B9D6-EBE705AA5EDC}" srcId="{66790B56-123C-4EC4-B2E3-5DC65CF6E939}" destId="{8D67815C-A91F-40D6-AF55-A880368A6FB9}" srcOrd="4" destOrd="0" parTransId="{799D2798-0270-412A-8037-50596FE4B818}" sibTransId="{B261FBE2-C10C-4322-9CE8-A855B59155AA}"/>
    <dgm:cxn modelId="{D0FF4FB5-583A-4B94-8A34-546897FE6B61}" type="presOf" srcId="{EFE29A24-99E6-412E-86DE-A8A0172C39B3}" destId="{908D6954-425D-4730-9D37-263DA8A22A0C}" srcOrd="1" destOrd="0" presId="urn:microsoft.com/office/officeart/2005/8/layout/orgChart1"/>
    <dgm:cxn modelId="{9607EFB7-A341-46AB-A258-B500DEC76680}" type="presOf" srcId="{7B92DF0B-72FD-406D-9787-705F6492920D}" destId="{B163175E-39BA-48EB-8F4D-57AA2B033176}" srcOrd="0" destOrd="0" presId="urn:microsoft.com/office/officeart/2005/8/layout/orgChart1"/>
    <dgm:cxn modelId="{D042EBC8-11CD-4564-8C3B-AF66D09820B5}" srcId="{66790B56-123C-4EC4-B2E3-5DC65CF6E939}" destId="{EFE29A24-99E6-412E-86DE-A8A0172C39B3}" srcOrd="1" destOrd="0" parTransId="{12B7F4B6-FFB4-4010-9799-2DA22A16FD66}" sibTransId="{7588094E-0138-4E12-AD6F-61F093A74665}"/>
    <dgm:cxn modelId="{9484ECC9-C7D5-4E25-97B5-544ABF5787DA}" type="presOf" srcId="{6AFE51E6-0B89-43B0-A131-431A6EEEE46D}" destId="{3CBAE7A5-EBB6-4F65-A85F-112684C2B8C9}" srcOrd="0" destOrd="0" presId="urn:microsoft.com/office/officeart/2005/8/layout/orgChart1"/>
    <dgm:cxn modelId="{0FAB58D0-8C99-4300-931C-7BE4AEE80847}" type="presOf" srcId="{B2EAFD4B-4B2B-4414-BD25-67F995AC09EE}" destId="{2CE8593C-E34A-498F-90BC-A4234176A57A}" srcOrd="1" destOrd="0" presId="urn:microsoft.com/office/officeart/2005/8/layout/orgChart1"/>
    <dgm:cxn modelId="{7F167DD0-BAFE-417F-A8BD-CF01AC866479}" type="presOf" srcId="{B2EAFD4B-4B2B-4414-BD25-67F995AC09EE}" destId="{3471877E-6B0A-4637-B6D5-1C909D9A3F5C}" srcOrd="0" destOrd="0" presId="urn:microsoft.com/office/officeart/2005/8/layout/orgChart1"/>
    <dgm:cxn modelId="{4D43A912-4EB7-41F7-AF14-03FCC694D753}" type="presParOf" srcId="{3CBAE7A5-EBB6-4F65-A85F-112684C2B8C9}" destId="{827AD945-D50E-4939-94BC-44C7D4777BCE}" srcOrd="0" destOrd="0" presId="urn:microsoft.com/office/officeart/2005/8/layout/orgChart1"/>
    <dgm:cxn modelId="{85D69789-FE5E-4D77-8E56-0EA0ED9F9B7C}" type="presParOf" srcId="{827AD945-D50E-4939-94BC-44C7D4777BCE}" destId="{32E566A0-BD51-48DC-A3BE-F97B34F0C2E1}" srcOrd="0" destOrd="0" presId="urn:microsoft.com/office/officeart/2005/8/layout/orgChart1"/>
    <dgm:cxn modelId="{EED990DE-67D9-495F-9D14-ABFC61D822E9}" type="presParOf" srcId="{32E566A0-BD51-48DC-A3BE-F97B34F0C2E1}" destId="{14AAE9DF-6493-4521-8BB3-9C64D1080B87}" srcOrd="0" destOrd="0" presId="urn:microsoft.com/office/officeart/2005/8/layout/orgChart1"/>
    <dgm:cxn modelId="{3FDE1FD8-860E-44BF-82D5-0D3D16D121A1}" type="presParOf" srcId="{32E566A0-BD51-48DC-A3BE-F97B34F0C2E1}" destId="{4505A46F-7111-42A3-8D72-E66E438BEDC3}" srcOrd="1" destOrd="0" presId="urn:microsoft.com/office/officeart/2005/8/layout/orgChart1"/>
    <dgm:cxn modelId="{3C77C5FD-6395-480C-863E-E1AF8F00AD3B}" type="presParOf" srcId="{827AD945-D50E-4939-94BC-44C7D4777BCE}" destId="{F0BF99C8-3F34-4D9A-A0B3-EE831240C3CC}" srcOrd="1" destOrd="0" presId="urn:microsoft.com/office/officeart/2005/8/layout/orgChart1"/>
    <dgm:cxn modelId="{B9C4E36D-94E8-47A3-B1BC-370CDB997B70}" type="presParOf" srcId="{F0BF99C8-3F34-4D9A-A0B3-EE831240C3CC}" destId="{E78E102F-92A8-4BDF-A110-6CED14013820}" srcOrd="0" destOrd="0" presId="urn:microsoft.com/office/officeart/2005/8/layout/orgChart1"/>
    <dgm:cxn modelId="{6DBF10E7-AE75-4AD6-A87A-EBBAF3D69399}" type="presParOf" srcId="{F0BF99C8-3F34-4D9A-A0B3-EE831240C3CC}" destId="{C4457A4E-043F-4E4B-A071-C912A0BEC5EA}" srcOrd="1" destOrd="0" presId="urn:microsoft.com/office/officeart/2005/8/layout/orgChart1"/>
    <dgm:cxn modelId="{99F15995-6279-4A86-B33C-A44C12704671}" type="presParOf" srcId="{C4457A4E-043F-4E4B-A071-C912A0BEC5EA}" destId="{E6B7168B-BC3A-4051-BD0B-5806873C9DB5}" srcOrd="0" destOrd="0" presId="urn:microsoft.com/office/officeart/2005/8/layout/orgChart1"/>
    <dgm:cxn modelId="{3DFA5629-3FA7-4D60-A5D5-1AA35DF58A7A}" type="presParOf" srcId="{E6B7168B-BC3A-4051-BD0B-5806873C9DB5}" destId="{BA376286-5711-4EBE-9547-8B7D06437D2B}" srcOrd="0" destOrd="0" presId="urn:microsoft.com/office/officeart/2005/8/layout/orgChart1"/>
    <dgm:cxn modelId="{2BD49B79-CA8C-4DF9-B3C8-DA4AD424F568}" type="presParOf" srcId="{E6B7168B-BC3A-4051-BD0B-5806873C9DB5}" destId="{646740AA-F963-4948-A754-096EE64AED1B}" srcOrd="1" destOrd="0" presId="urn:microsoft.com/office/officeart/2005/8/layout/orgChart1"/>
    <dgm:cxn modelId="{C33A5E21-AC3B-4D77-8A5D-33DC210896AF}" type="presParOf" srcId="{C4457A4E-043F-4E4B-A071-C912A0BEC5EA}" destId="{40A3102E-9EF7-4227-BA9A-5FBE60ACB719}" srcOrd="1" destOrd="0" presId="urn:microsoft.com/office/officeart/2005/8/layout/orgChart1"/>
    <dgm:cxn modelId="{5BC9A40F-158E-47F9-9BD0-5CF889CAFC95}" type="presParOf" srcId="{C4457A4E-043F-4E4B-A071-C912A0BEC5EA}" destId="{2A5FEA8C-B132-4450-9382-7436AD643106}" srcOrd="2" destOrd="0" presId="urn:microsoft.com/office/officeart/2005/8/layout/orgChart1"/>
    <dgm:cxn modelId="{8E17B367-4A44-4F5F-95E8-6BDD05C0CE04}" type="presParOf" srcId="{F0BF99C8-3F34-4D9A-A0B3-EE831240C3CC}" destId="{B4160612-1ACB-4F77-9C00-983551AEA556}" srcOrd="2" destOrd="0" presId="urn:microsoft.com/office/officeart/2005/8/layout/orgChart1"/>
    <dgm:cxn modelId="{244103CC-C068-42ED-BF29-40B9020F8081}" type="presParOf" srcId="{F0BF99C8-3F34-4D9A-A0B3-EE831240C3CC}" destId="{DE336841-FE8C-4EA5-A5E1-D61872D14543}" srcOrd="3" destOrd="0" presId="urn:microsoft.com/office/officeart/2005/8/layout/orgChart1"/>
    <dgm:cxn modelId="{B90FA2D8-2C30-45A8-8AEB-CC8F2AFEBC2D}" type="presParOf" srcId="{DE336841-FE8C-4EA5-A5E1-D61872D14543}" destId="{6A6820A5-8A13-4110-89AA-2F0AF22B590F}" srcOrd="0" destOrd="0" presId="urn:microsoft.com/office/officeart/2005/8/layout/orgChart1"/>
    <dgm:cxn modelId="{AD9DF234-0654-4F1D-9FAB-EC33AE6AE617}" type="presParOf" srcId="{6A6820A5-8A13-4110-89AA-2F0AF22B590F}" destId="{9C1D4149-DE9F-41DA-8805-1439941E570C}" srcOrd="0" destOrd="0" presId="urn:microsoft.com/office/officeart/2005/8/layout/orgChart1"/>
    <dgm:cxn modelId="{6732A473-5473-4A1B-BDE5-AE0C96D16218}" type="presParOf" srcId="{6A6820A5-8A13-4110-89AA-2F0AF22B590F}" destId="{908D6954-425D-4730-9D37-263DA8A22A0C}" srcOrd="1" destOrd="0" presId="urn:microsoft.com/office/officeart/2005/8/layout/orgChart1"/>
    <dgm:cxn modelId="{98A2CB84-1866-4353-9281-FBA4D77F6E0B}" type="presParOf" srcId="{DE336841-FE8C-4EA5-A5E1-D61872D14543}" destId="{71A52BE2-847B-424A-A600-2F891E63AC98}" srcOrd="1" destOrd="0" presId="urn:microsoft.com/office/officeart/2005/8/layout/orgChart1"/>
    <dgm:cxn modelId="{BDF0D214-97B5-40CB-815C-F6DF67EBEFF6}" type="presParOf" srcId="{DE336841-FE8C-4EA5-A5E1-D61872D14543}" destId="{6E53C04B-0732-4B9E-B625-7B2414FFAB08}" srcOrd="2" destOrd="0" presId="urn:microsoft.com/office/officeart/2005/8/layout/orgChart1"/>
    <dgm:cxn modelId="{1FA70893-67B9-4B28-ACAB-73A9544AF189}" type="presParOf" srcId="{F0BF99C8-3F34-4D9A-A0B3-EE831240C3CC}" destId="{ABA53332-C0DF-451E-9210-0F4D2D095FED}" srcOrd="4" destOrd="0" presId="urn:microsoft.com/office/officeart/2005/8/layout/orgChart1"/>
    <dgm:cxn modelId="{C7A1FE74-617E-4824-9515-27996C160EDA}" type="presParOf" srcId="{F0BF99C8-3F34-4D9A-A0B3-EE831240C3CC}" destId="{046ECC29-9A1F-48FD-8BB3-3DC62ECF52C5}" srcOrd="5" destOrd="0" presId="urn:microsoft.com/office/officeart/2005/8/layout/orgChart1"/>
    <dgm:cxn modelId="{0453393F-0473-48C4-860A-90F766CF52B0}" type="presParOf" srcId="{046ECC29-9A1F-48FD-8BB3-3DC62ECF52C5}" destId="{73CFD32C-0853-4C0D-B595-6D5406E4CD9A}" srcOrd="0" destOrd="0" presId="urn:microsoft.com/office/officeart/2005/8/layout/orgChart1"/>
    <dgm:cxn modelId="{11C7C2D1-5DB3-4040-9467-D0074EFF51B6}" type="presParOf" srcId="{73CFD32C-0853-4C0D-B595-6D5406E4CD9A}" destId="{3471877E-6B0A-4637-B6D5-1C909D9A3F5C}" srcOrd="0" destOrd="0" presId="urn:microsoft.com/office/officeart/2005/8/layout/orgChart1"/>
    <dgm:cxn modelId="{F72383EE-ED34-4830-BB59-D57AD642CA26}" type="presParOf" srcId="{73CFD32C-0853-4C0D-B595-6D5406E4CD9A}" destId="{2CE8593C-E34A-498F-90BC-A4234176A57A}" srcOrd="1" destOrd="0" presId="urn:microsoft.com/office/officeart/2005/8/layout/orgChart1"/>
    <dgm:cxn modelId="{61101C43-6622-47D7-A693-C086BF6F04AB}" type="presParOf" srcId="{046ECC29-9A1F-48FD-8BB3-3DC62ECF52C5}" destId="{07EDBE52-0D30-4019-B6E2-04A2BADD142C}" srcOrd="1" destOrd="0" presId="urn:microsoft.com/office/officeart/2005/8/layout/orgChart1"/>
    <dgm:cxn modelId="{D692A858-AFF3-4377-BD25-4FFA518FC9D5}" type="presParOf" srcId="{046ECC29-9A1F-48FD-8BB3-3DC62ECF52C5}" destId="{7FEEB2A4-DB69-48FC-B0FE-36932591BB24}" srcOrd="2" destOrd="0" presId="urn:microsoft.com/office/officeart/2005/8/layout/orgChart1"/>
    <dgm:cxn modelId="{D4085B4B-214D-4EF5-A0AA-FB9325617ABC}" type="presParOf" srcId="{F0BF99C8-3F34-4D9A-A0B3-EE831240C3CC}" destId="{2C0A34A7-703E-40D1-B01C-98DBDD227112}" srcOrd="6" destOrd="0" presId="urn:microsoft.com/office/officeart/2005/8/layout/orgChart1"/>
    <dgm:cxn modelId="{4C780B83-6601-47BD-B1BC-ADD886C97E8F}" type="presParOf" srcId="{F0BF99C8-3F34-4D9A-A0B3-EE831240C3CC}" destId="{9DC202C2-C8C2-4B15-9E70-7A19E5525280}" srcOrd="7" destOrd="0" presId="urn:microsoft.com/office/officeart/2005/8/layout/orgChart1"/>
    <dgm:cxn modelId="{1C1F2092-C782-4F38-BC40-33DE5255EEC7}" type="presParOf" srcId="{9DC202C2-C8C2-4B15-9E70-7A19E5525280}" destId="{5097BD7D-F700-498E-A5CB-01C1A1ABE4E5}" srcOrd="0" destOrd="0" presId="urn:microsoft.com/office/officeart/2005/8/layout/orgChart1"/>
    <dgm:cxn modelId="{FBAACB36-4A61-4A23-BB5D-137104D5FE9E}" type="presParOf" srcId="{5097BD7D-F700-498E-A5CB-01C1A1ABE4E5}" destId="{74EB5D50-74F6-4F74-870C-8DCAA8D13DEF}" srcOrd="0" destOrd="0" presId="urn:microsoft.com/office/officeart/2005/8/layout/orgChart1"/>
    <dgm:cxn modelId="{5C44C48E-0412-44AB-AEE9-D1A9FF3BE9A8}" type="presParOf" srcId="{5097BD7D-F700-498E-A5CB-01C1A1ABE4E5}" destId="{0669602B-8FEB-456C-B9B2-793491044176}" srcOrd="1" destOrd="0" presId="urn:microsoft.com/office/officeart/2005/8/layout/orgChart1"/>
    <dgm:cxn modelId="{173898EC-34DB-473B-A8B0-5AA7BF7CCCDD}" type="presParOf" srcId="{9DC202C2-C8C2-4B15-9E70-7A19E5525280}" destId="{F236DA51-84A9-46F5-8831-B8CE644684F5}" srcOrd="1" destOrd="0" presId="urn:microsoft.com/office/officeart/2005/8/layout/orgChart1"/>
    <dgm:cxn modelId="{6682306B-1AAE-459D-A84A-16247C511E87}" type="presParOf" srcId="{9DC202C2-C8C2-4B15-9E70-7A19E5525280}" destId="{3546A70C-EA6E-45E1-A6B1-CB084E7DDB96}" srcOrd="2" destOrd="0" presId="urn:microsoft.com/office/officeart/2005/8/layout/orgChart1"/>
    <dgm:cxn modelId="{914AC697-0B98-4710-8418-71AA866929B6}" type="presParOf" srcId="{F0BF99C8-3F34-4D9A-A0B3-EE831240C3CC}" destId="{99FB65AC-0E0A-4C80-8057-C47F6D803B6B}" srcOrd="8" destOrd="0" presId="urn:microsoft.com/office/officeart/2005/8/layout/orgChart1"/>
    <dgm:cxn modelId="{9AB35D2E-1650-4AAD-AC8F-4EBDDED5DD4F}" type="presParOf" srcId="{F0BF99C8-3F34-4D9A-A0B3-EE831240C3CC}" destId="{D61B5C71-E95A-415D-A2C5-95EC57D6D27E}" srcOrd="9" destOrd="0" presId="urn:microsoft.com/office/officeart/2005/8/layout/orgChart1"/>
    <dgm:cxn modelId="{8D683B31-E7F7-4ABA-8E21-29598D9F902D}" type="presParOf" srcId="{D61B5C71-E95A-415D-A2C5-95EC57D6D27E}" destId="{B4536419-6C9C-4D07-A3E6-59C5BCF7A84C}" srcOrd="0" destOrd="0" presId="urn:microsoft.com/office/officeart/2005/8/layout/orgChart1"/>
    <dgm:cxn modelId="{37F07FCF-342C-420D-AD2B-AB7BE38620C1}" type="presParOf" srcId="{B4536419-6C9C-4D07-A3E6-59C5BCF7A84C}" destId="{6B45432F-0292-4FBE-BED8-271F34FB6ED1}" srcOrd="0" destOrd="0" presId="urn:microsoft.com/office/officeart/2005/8/layout/orgChart1"/>
    <dgm:cxn modelId="{8ED14CBF-4E96-4FA4-8AA4-91E247B12D48}" type="presParOf" srcId="{B4536419-6C9C-4D07-A3E6-59C5BCF7A84C}" destId="{0DFD8DBA-CC9A-4FFB-879B-646BC7513723}" srcOrd="1" destOrd="0" presId="urn:microsoft.com/office/officeart/2005/8/layout/orgChart1"/>
    <dgm:cxn modelId="{B193B59F-8220-4E11-BB2F-B5AB0E6AB292}" type="presParOf" srcId="{D61B5C71-E95A-415D-A2C5-95EC57D6D27E}" destId="{EEBAB4FA-6A77-4638-B383-458D689536F7}" srcOrd="1" destOrd="0" presId="urn:microsoft.com/office/officeart/2005/8/layout/orgChart1"/>
    <dgm:cxn modelId="{E4209772-3937-4CD3-B72D-8330310CE737}" type="presParOf" srcId="{D61B5C71-E95A-415D-A2C5-95EC57D6D27E}" destId="{8BBB596B-7FAA-49D7-A479-CB02AC1E3F95}" srcOrd="2" destOrd="0" presId="urn:microsoft.com/office/officeart/2005/8/layout/orgChart1"/>
    <dgm:cxn modelId="{E1BE9205-4F34-41D7-922D-449CDD21D89A}" type="presParOf" srcId="{F0BF99C8-3F34-4D9A-A0B3-EE831240C3CC}" destId="{EB8426A8-89B6-4612-B02D-F1CE3869F72D}" srcOrd="10" destOrd="0" presId="urn:microsoft.com/office/officeart/2005/8/layout/orgChart1"/>
    <dgm:cxn modelId="{A5854B9A-4105-436B-AA91-1891E9D788F1}" type="presParOf" srcId="{F0BF99C8-3F34-4D9A-A0B3-EE831240C3CC}" destId="{3FD48D85-DA8E-4511-854D-BE8CD532D484}" srcOrd="11" destOrd="0" presId="urn:microsoft.com/office/officeart/2005/8/layout/orgChart1"/>
    <dgm:cxn modelId="{C9108CCC-1003-4D57-A6A7-A446FB7D4723}" type="presParOf" srcId="{3FD48D85-DA8E-4511-854D-BE8CD532D484}" destId="{B50D339D-C215-49B0-B035-EBC5132A0241}" srcOrd="0" destOrd="0" presId="urn:microsoft.com/office/officeart/2005/8/layout/orgChart1"/>
    <dgm:cxn modelId="{846163C8-F0B3-48B7-8136-081774E307D0}" type="presParOf" srcId="{B50D339D-C215-49B0-B035-EBC5132A0241}" destId="{E04FD779-63F5-4C77-A19A-463FA79F07AD}" srcOrd="0" destOrd="0" presId="urn:microsoft.com/office/officeart/2005/8/layout/orgChart1"/>
    <dgm:cxn modelId="{3CC5832A-EAF4-44AB-836F-3F0C8A0AF6BF}" type="presParOf" srcId="{B50D339D-C215-49B0-B035-EBC5132A0241}" destId="{EA021247-6CA0-420A-802E-58D4A4F273AB}" srcOrd="1" destOrd="0" presId="urn:microsoft.com/office/officeart/2005/8/layout/orgChart1"/>
    <dgm:cxn modelId="{BAEC1FD8-8436-49FF-9CD1-4D4788125DBA}" type="presParOf" srcId="{3FD48D85-DA8E-4511-854D-BE8CD532D484}" destId="{B767F150-BAA0-431B-8D82-F76FC8AD92B9}" srcOrd="1" destOrd="0" presId="urn:microsoft.com/office/officeart/2005/8/layout/orgChart1"/>
    <dgm:cxn modelId="{181134DA-3F57-4E9F-AC88-6923BB3A9CE4}" type="presParOf" srcId="{3FD48D85-DA8E-4511-854D-BE8CD532D484}" destId="{B47FF84B-3B5B-467B-A048-982EA868B62A}" srcOrd="2" destOrd="0" presId="urn:microsoft.com/office/officeart/2005/8/layout/orgChart1"/>
    <dgm:cxn modelId="{2300EFD3-653F-41FD-BC45-4EB0DA0B8F95}" type="presParOf" srcId="{F0BF99C8-3F34-4D9A-A0B3-EE831240C3CC}" destId="{EA8AF7BB-7702-4997-AC51-125E48673D7D}" srcOrd="12" destOrd="0" presId="urn:microsoft.com/office/officeart/2005/8/layout/orgChart1"/>
    <dgm:cxn modelId="{FBB36570-20B6-4D33-93DB-F06DEC9F0F4E}" type="presParOf" srcId="{F0BF99C8-3F34-4D9A-A0B3-EE831240C3CC}" destId="{2F3E66BB-E385-4768-8A98-C93420C3721C}" srcOrd="13" destOrd="0" presId="urn:microsoft.com/office/officeart/2005/8/layout/orgChart1"/>
    <dgm:cxn modelId="{A1CE8824-D1E5-4A74-AF6A-6B7507380895}" type="presParOf" srcId="{2F3E66BB-E385-4768-8A98-C93420C3721C}" destId="{F598329E-86D0-47DD-A91C-56A4EA167885}" srcOrd="0" destOrd="0" presId="urn:microsoft.com/office/officeart/2005/8/layout/orgChart1"/>
    <dgm:cxn modelId="{E0781727-4C12-4EEC-958B-286633C429D4}" type="presParOf" srcId="{F598329E-86D0-47DD-A91C-56A4EA167885}" destId="{B163175E-39BA-48EB-8F4D-57AA2B033176}" srcOrd="0" destOrd="0" presId="urn:microsoft.com/office/officeart/2005/8/layout/orgChart1"/>
    <dgm:cxn modelId="{54F5B6E9-F641-4A62-8A8F-16E0DB7E40B7}" type="presParOf" srcId="{F598329E-86D0-47DD-A91C-56A4EA167885}" destId="{52184938-2039-4E9B-BB46-C3EAC669EDF8}" srcOrd="1" destOrd="0" presId="urn:microsoft.com/office/officeart/2005/8/layout/orgChart1"/>
    <dgm:cxn modelId="{33BDBD53-11AE-4D2C-AFEE-B4BA29BE0DFB}" type="presParOf" srcId="{2F3E66BB-E385-4768-8A98-C93420C3721C}" destId="{360FF735-0F37-42B6-A70F-0928893E9C47}" srcOrd="1" destOrd="0" presId="urn:microsoft.com/office/officeart/2005/8/layout/orgChart1"/>
    <dgm:cxn modelId="{EB954555-2B67-465C-A120-F23DDCD47AD2}" type="presParOf" srcId="{2F3E66BB-E385-4768-8A98-C93420C3721C}" destId="{F4B3F302-CBA4-4141-B8AB-1F2B9C76F991}" srcOrd="2" destOrd="0" presId="urn:microsoft.com/office/officeart/2005/8/layout/orgChart1"/>
    <dgm:cxn modelId="{20C784B8-5D08-4E53-B1CC-3FA46260E798}" type="presParOf" srcId="{F0BF99C8-3F34-4D9A-A0B3-EE831240C3CC}" destId="{AFA1C2F1-8F68-4300-B2BD-8C1A03A27BFD}" srcOrd="14" destOrd="0" presId="urn:microsoft.com/office/officeart/2005/8/layout/orgChart1"/>
    <dgm:cxn modelId="{32FCA593-EDE0-4A7A-BB7C-E547F3608881}" type="presParOf" srcId="{F0BF99C8-3F34-4D9A-A0B3-EE831240C3CC}" destId="{07A1B3B2-CB0A-4724-A1C3-C0D278FBA84E}" srcOrd="15" destOrd="0" presId="urn:microsoft.com/office/officeart/2005/8/layout/orgChart1"/>
    <dgm:cxn modelId="{B0724D6D-15B0-4EB4-B459-A48B8AEBADA1}" type="presParOf" srcId="{07A1B3B2-CB0A-4724-A1C3-C0D278FBA84E}" destId="{D5F22950-4C49-4315-A32E-96DA088A072E}" srcOrd="0" destOrd="0" presId="urn:microsoft.com/office/officeart/2005/8/layout/orgChart1"/>
    <dgm:cxn modelId="{C4ED9E65-C5BE-4C4B-B83C-2B4357EC9335}" type="presParOf" srcId="{D5F22950-4C49-4315-A32E-96DA088A072E}" destId="{B5D961A5-CCA4-4DEB-975E-F3AD6AA4A9A7}" srcOrd="0" destOrd="0" presId="urn:microsoft.com/office/officeart/2005/8/layout/orgChart1"/>
    <dgm:cxn modelId="{1E345C8A-0E04-474C-A933-CA34C13C6DBC}" type="presParOf" srcId="{D5F22950-4C49-4315-A32E-96DA088A072E}" destId="{FF93DA09-858B-4E8E-BF37-04FDE502E4E3}" srcOrd="1" destOrd="0" presId="urn:microsoft.com/office/officeart/2005/8/layout/orgChart1"/>
    <dgm:cxn modelId="{D680E56C-6C11-4105-B7B1-3921ADAE6B32}" type="presParOf" srcId="{07A1B3B2-CB0A-4724-A1C3-C0D278FBA84E}" destId="{592ACF43-64CD-4FEE-8F62-67CA47192B76}" srcOrd="1" destOrd="0" presId="urn:microsoft.com/office/officeart/2005/8/layout/orgChart1"/>
    <dgm:cxn modelId="{934EC115-7334-4516-8523-1F6C4427A2EA}" type="presParOf" srcId="{07A1B3B2-CB0A-4724-A1C3-C0D278FBA84E}" destId="{1DA66813-D939-4B92-8EE6-9C33C69BF879}" srcOrd="2" destOrd="0" presId="urn:microsoft.com/office/officeart/2005/8/layout/orgChart1"/>
    <dgm:cxn modelId="{8D5A8711-7020-4053-90EF-6CBC89174744}" type="presParOf" srcId="{827AD945-D50E-4939-94BC-44C7D4777BCE}" destId="{CEACAC30-286C-4073-8490-3967512FD75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FE51E6-0B89-43B0-A131-431A6EEEE46D}" type="doc">
      <dgm:prSet loTypeId="urn:microsoft.com/office/officeart/2005/8/layout/orgChart1" loCatId="hierarchy" qsTypeId="urn:microsoft.com/office/officeart/2005/8/quickstyle/simple1" qsCatId="simple" csTypeId="urn:microsoft.com/office/officeart/2005/8/colors/accent6_2" csCatId="accent6" phldr="1"/>
      <dgm:spPr/>
      <dgm:t>
        <a:bodyPr/>
        <a:lstStyle/>
        <a:p>
          <a:endParaRPr lang="zh-CN" altLang="en-US"/>
        </a:p>
      </dgm:t>
    </dgm:pt>
    <dgm:pt modelId="{66790B56-123C-4EC4-B2E3-5DC65CF6E939}">
      <dgm:prSet phldrT="[文本]" custT="1"/>
      <dgm:spPr/>
      <dgm:t>
        <a:bodyPr/>
        <a:lstStyle/>
        <a:p>
          <a:r>
            <a:rPr lang="zh-CN" altLang="en-US" sz="1000" dirty="0">
              <a:latin typeface="微软雅黑" pitchFamily="34" charset="-122"/>
              <a:ea typeface="微软雅黑" pitchFamily="34" charset="-122"/>
            </a:rPr>
            <a:t>高技术服务业</a:t>
          </a:r>
        </a:p>
      </dgm:t>
    </dgm:pt>
    <dgm:pt modelId="{1A9C6D5D-FEFA-4C07-8BEC-65C7FA402B78}" type="parTrans" cxnId="{EA948030-9235-41B1-A897-56F6D2A85051}">
      <dgm:prSet/>
      <dgm:spPr/>
      <dgm:t>
        <a:bodyPr/>
        <a:lstStyle/>
        <a:p>
          <a:endParaRPr lang="zh-CN" altLang="en-US"/>
        </a:p>
      </dgm:t>
    </dgm:pt>
    <dgm:pt modelId="{26E7A940-3994-49E8-975D-991224E4396D}" type="sibTrans" cxnId="{EA948030-9235-41B1-A897-56F6D2A85051}">
      <dgm:prSet/>
      <dgm:spPr/>
      <dgm:t>
        <a:bodyPr/>
        <a:lstStyle/>
        <a:p>
          <a:endParaRPr lang="zh-CN" altLang="en-US"/>
        </a:p>
      </dgm:t>
    </dgm:pt>
    <dgm:pt modelId="{C4C09F7B-B3ED-4DBA-8D77-1E09C9781BA7}">
      <dgm:prSet phldrT="[文本]" custT="1"/>
      <dgm:spPr/>
      <dgm:t>
        <a:bodyPr/>
        <a:lstStyle/>
        <a:p>
          <a:r>
            <a:rPr lang="zh-CN" altLang="en-US" sz="1000" dirty="0">
              <a:latin typeface="微软雅黑" pitchFamily="34" charset="-122"/>
              <a:ea typeface="微软雅黑" pitchFamily="34" charset="-122"/>
            </a:rPr>
            <a:t>研发与设计服务</a:t>
          </a:r>
        </a:p>
      </dgm:t>
    </dgm:pt>
    <dgm:pt modelId="{58FF2E30-66F7-40B4-AF84-392B6F577DC3}" type="parTrans" cxnId="{C7E81C42-A922-4F76-9457-2EA0037E634C}">
      <dgm:prSet/>
      <dgm:spPr/>
      <dgm:t>
        <a:bodyPr/>
        <a:lstStyle/>
        <a:p>
          <a:endParaRPr lang="zh-CN" altLang="en-US" sz="1000">
            <a:latin typeface="微软雅黑" pitchFamily="34" charset="-122"/>
            <a:ea typeface="微软雅黑" pitchFamily="34" charset="-122"/>
          </a:endParaRPr>
        </a:p>
      </dgm:t>
    </dgm:pt>
    <dgm:pt modelId="{A36F19AB-2C6E-4122-8591-7702446C0C37}" type="sibTrans" cxnId="{C7E81C42-A922-4F76-9457-2EA0037E634C}">
      <dgm:prSet/>
      <dgm:spPr/>
      <dgm:t>
        <a:bodyPr/>
        <a:lstStyle/>
        <a:p>
          <a:endParaRPr lang="zh-CN" altLang="en-US"/>
        </a:p>
      </dgm:t>
    </dgm:pt>
    <dgm:pt modelId="{EFE29A24-99E6-412E-86DE-A8A0172C39B3}">
      <dgm:prSet phldrT="[文本]" custT="1"/>
      <dgm:spPr/>
      <dgm:t>
        <a:bodyPr/>
        <a:lstStyle/>
        <a:p>
          <a:r>
            <a:rPr lang="zh-CN" altLang="en-US" sz="1000" b="0" i="0" dirty="0">
              <a:latin typeface="微软雅黑" pitchFamily="34" charset="-122"/>
              <a:ea typeface="微软雅黑" pitchFamily="34" charset="-122"/>
            </a:rPr>
            <a:t>检验检测认证与标准服务</a:t>
          </a:r>
          <a:endParaRPr lang="zh-CN" altLang="en-US" sz="1000" dirty="0">
            <a:latin typeface="微软雅黑" pitchFamily="34" charset="-122"/>
            <a:ea typeface="微软雅黑" pitchFamily="34" charset="-122"/>
          </a:endParaRPr>
        </a:p>
      </dgm:t>
    </dgm:pt>
    <dgm:pt modelId="{12B7F4B6-FFB4-4010-9799-2DA22A16FD66}" type="parTrans" cxnId="{D042EBC8-11CD-4564-8C3B-AF66D09820B5}">
      <dgm:prSet/>
      <dgm:spPr/>
      <dgm:t>
        <a:bodyPr/>
        <a:lstStyle/>
        <a:p>
          <a:endParaRPr lang="zh-CN" altLang="en-US" sz="1000">
            <a:latin typeface="微软雅黑" pitchFamily="34" charset="-122"/>
            <a:ea typeface="微软雅黑" pitchFamily="34" charset="-122"/>
          </a:endParaRPr>
        </a:p>
      </dgm:t>
    </dgm:pt>
    <dgm:pt modelId="{7588094E-0138-4E12-AD6F-61F093A74665}" type="sibTrans" cxnId="{D042EBC8-11CD-4564-8C3B-AF66D09820B5}">
      <dgm:prSet/>
      <dgm:spPr/>
      <dgm:t>
        <a:bodyPr/>
        <a:lstStyle/>
        <a:p>
          <a:endParaRPr lang="zh-CN" altLang="en-US"/>
        </a:p>
      </dgm:t>
    </dgm:pt>
    <dgm:pt modelId="{B2EAFD4B-4B2B-4414-BD25-67F995AC09EE}">
      <dgm:prSet phldrT="[文本]" custT="1"/>
      <dgm:spPr/>
      <dgm:t>
        <a:bodyPr/>
        <a:lstStyle/>
        <a:p>
          <a:r>
            <a:rPr lang="zh-CN" altLang="en-US" sz="1000" dirty="0">
              <a:latin typeface="微软雅黑" pitchFamily="34" charset="-122"/>
              <a:ea typeface="微软雅黑" pitchFamily="34" charset="-122"/>
            </a:rPr>
            <a:t>信息技术服务</a:t>
          </a:r>
        </a:p>
      </dgm:t>
    </dgm:pt>
    <dgm:pt modelId="{820B3167-C22D-4C47-8C70-1973C7F9C7F9}" type="parTrans" cxnId="{44FD8196-261D-495C-A76D-D86B38208B92}">
      <dgm:prSet/>
      <dgm:spPr/>
      <dgm:t>
        <a:bodyPr/>
        <a:lstStyle/>
        <a:p>
          <a:endParaRPr lang="zh-CN" altLang="en-US" sz="1000">
            <a:latin typeface="微软雅黑" pitchFamily="34" charset="-122"/>
            <a:ea typeface="微软雅黑" pitchFamily="34" charset="-122"/>
          </a:endParaRPr>
        </a:p>
      </dgm:t>
    </dgm:pt>
    <dgm:pt modelId="{C81C1E3B-829B-48D2-B92E-299157C91D9C}" type="sibTrans" cxnId="{44FD8196-261D-495C-A76D-D86B38208B92}">
      <dgm:prSet/>
      <dgm:spPr/>
      <dgm:t>
        <a:bodyPr/>
        <a:lstStyle/>
        <a:p>
          <a:endParaRPr lang="zh-CN" altLang="en-US"/>
        </a:p>
      </dgm:t>
    </dgm:pt>
    <dgm:pt modelId="{65638689-3C39-404E-A944-C9FEF722AF93}">
      <dgm:prSet custT="1"/>
      <dgm:spPr/>
      <dgm:t>
        <a:bodyPr/>
        <a:lstStyle/>
        <a:p>
          <a:r>
            <a:rPr lang="zh-CN" altLang="en-US" sz="1000" b="0" i="0" dirty="0">
              <a:latin typeface="微软雅黑" pitchFamily="34" charset="-122"/>
              <a:ea typeface="微软雅黑" pitchFamily="34" charset="-122"/>
            </a:rPr>
            <a:t>高技术专业化服务</a:t>
          </a:r>
          <a:endParaRPr lang="zh-CN" altLang="en-US" sz="1000" dirty="0">
            <a:latin typeface="微软雅黑" pitchFamily="34" charset="-122"/>
            <a:ea typeface="微软雅黑" pitchFamily="34" charset="-122"/>
          </a:endParaRPr>
        </a:p>
      </dgm:t>
    </dgm:pt>
    <dgm:pt modelId="{8A0D2EEB-D849-4B6C-B6F7-4B73D7034CB4}" type="parTrans" cxnId="{3D96A224-9E77-4014-B7BD-B1E5404C0E51}">
      <dgm:prSet/>
      <dgm:spPr/>
      <dgm:t>
        <a:bodyPr/>
        <a:lstStyle/>
        <a:p>
          <a:endParaRPr lang="zh-CN" altLang="en-US" sz="1000">
            <a:latin typeface="微软雅黑" pitchFamily="34" charset="-122"/>
            <a:ea typeface="微软雅黑" pitchFamily="34" charset="-122"/>
          </a:endParaRPr>
        </a:p>
      </dgm:t>
    </dgm:pt>
    <dgm:pt modelId="{7B2BFF96-0CAE-4010-9132-CB25EDB67261}" type="sibTrans" cxnId="{3D96A224-9E77-4014-B7BD-B1E5404C0E51}">
      <dgm:prSet/>
      <dgm:spPr/>
      <dgm:t>
        <a:bodyPr/>
        <a:lstStyle/>
        <a:p>
          <a:endParaRPr lang="zh-CN" altLang="en-US"/>
        </a:p>
      </dgm:t>
    </dgm:pt>
    <dgm:pt modelId="{8D67815C-A91F-40D6-AF55-A880368A6FB9}">
      <dgm:prSet custT="1"/>
      <dgm:spPr/>
      <dgm:t>
        <a:bodyPr/>
        <a:lstStyle/>
        <a:p>
          <a:r>
            <a:rPr lang="zh-CN" altLang="en-US" sz="1000" b="0" i="0" dirty="0">
              <a:latin typeface="微软雅黑" pitchFamily="34" charset="-122"/>
              <a:ea typeface="微软雅黑" pitchFamily="34" charset="-122"/>
            </a:rPr>
            <a:t>知识产权与成果转化服务</a:t>
          </a:r>
          <a:endParaRPr lang="zh-CN" altLang="en-US" sz="1000" dirty="0">
            <a:latin typeface="微软雅黑" pitchFamily="34" charset="-122"/>
            <a:ea typeface="微软雅黑" pitchFamily="34" charset="-122"/>
          </a:endParaRPr>
        </a:p>
      </dgm:t>
    </dgm:pt>
    <dgm:pt modelId="{799D2798-0270-412A-8037-50596FE4B818}" type="parTrans" cxnId="{B2690BA8-3512-496D-B9D6-EBE705AA5EDC}">
      <dgm:prSet/>
      <dgm:spPr/>
      <dgm:t>
        <a:bodyPr/>
        <a:lstStyle/>
        <a:p>
          <a:endParaRPr lang="zh-CN" altLang="en-US" sz="1000">
            <a:latin typeface="微软雅黑" pitchFamily="34" charset="-122"/>
            <a:ea typeface="微软雅黑" pitchFamily="34" charset="-122"/>
          </a:endParaRPr>
        </a:p>
      </dgm:t>
    </dgm:pt>
    <dgm:pt modelId="{B261FBE2-C10C-4322-9CE8-A855B59155AA}" type="sibTrans" cxnId="{B2690BA8-3512-496D-B9D6-EBE705AA5EDC}">
      <dgm:prSet/>
      <dgm:spPr/>
      <dgm:t>
        <a:bodyPr/>
        <a:lstStyle/>
        <a:p>
          <a:endParaRPr lang="zh-CN" altLang="en-US"/>
        </a:p>
      </dgm:t>
    </dgm:pt>
    <dgm:pt modelId="{D35666E8-0DC9-4816-AFAC-9153B4CD8DD0}">
      <dgm:prSet custT="1"/>
      <dgm:spPr/>
      <dgm:t>
        <a:bodyPr/>
        <a:lstStyle/>
        <a:p>
          <a:r>
            <a:rPr lang="zh-CN" altLang="en-US" sz="1000" dirty="0">
              <a:latin typeface="微软雅黑" pitchFamily="34" charset="-122"/>
              <a:ea typeface="微软雅黑" pitchFamily="34" charset="-122"/>
            </a:rPr>
            <a:t>电子商务与现代物流技术</a:t>
          </a:r>
        </a:p>
      </dgm:t>
    </dgm:pt>
    <dgm:pt modelId="{CAE89D17-BFA8-4800-9685-A90DE902CADC}" type="parTrans" cxnId="{C6A8A342-FCAA-4708-AD3B-837F37780168}">
      <dgm:prSet/>
      <dgm:spPr/>
      <dgm:t>
        <a:bodyPr/>
        <a:lstStyle/>
        <a:p>
          <a:endParaRPr lang="zh-CN" altLang="en-US" sz="1000">
            <a:latin typeface="微软雅黑" pitchFamily="34" charset="-122"/>
            <a:ea typeface="微软雅黑" pitchFamily="34" charset="-122"/>
          </a:endParaRPr>
        </a:p>
      </dgm:t>
    </dgm:pt>
    <dgm:pt modelId="{9A296B14-641D-4D65-BF7C-FF0FEB801762}" type="sibTrans" cxnId="{C6A8A342-FCAA-4708-AD3B-837F37780168}">
      <dgm:prSet/>
      <dgm:spPr/>
      <dgm:t>
        <a:bodyPr/>
        <a:lstStyle/>
        <a:p>
          <a:endParaRPr lang="zh-CN" altLang="en-US"/>
        </a:p>
      </dgm:t>
    </dgm:pt>
    <dgm:pt modelId="{7B92DF0B-72FD-406D-9787-705F6492920D}">
      <dgm:prSet custT="1"/>
      <dgm:spPr/>
      <dgm:t>
        <a:bodyPr/>
        <a:lstStyle/>
        <a:p>
          <a:r>
            <a:rPr lang="zh-CN" altLang="en-US" sz="1000" dirty="0">
              <a:latin typeface="微软雅黑" pitchFamily="34" charset="-122"/>
              <a:ea typeface="微软雅黑" pitchFamily="34" charset="-122"/>
            </a:rPr>
            <a:t>城市管理与社会服务</a:t>
          </a:r>
        </a:p>
      </dgm:t>
    </dgm:pt>
    <dgm:pt modelId="{0ADC78BE-DFA7-4BC2-9BD4-6FBEE4D780B3}" type="parTrans" cxnId="{7FEB9B9E-B126-4DF6-AB75-3E1B639584C4}">
      <dgm:prSet/>
      <dgm:spPr/>
      <dgm:t>
        <a:bodyPr/>
        <a:lstStyle/>
        <a:p>
          <a:endParaRPr lang="zh-CN" altLang="en-US" sz="1000">
            <a:latin typeface="微软雅黑" pitchFamily="34" charset="-122"/>
            <a:ea typeface="微软雅黑" pitchFamily="34" charset="-122"/>
          </a:endParaRPr>
        </a:p>
      </dgm:t>
    </dgm:pt>
    <dgm:pt modelId="{71533EA2-1956-4996-9D5B-5AAD4A65A4C3}" type="sibTrans" cxnId="{7FEB9B9E-B126-4DF6-AB75-3E1B639584C4}">
      <dgm:prSet/>
      <dgm:spPr/>
      <dgm:t>
        <a:bodyPr/>
        <a:lstStyle/>
        <a:p>
          <a:endParaRPr lang="zh-CN" altLang="en-US"/>
        </a:p>
      </dgm:t>
    </dgm:pt>
    <dgm:pt modelId="{25DA45E8-D39E-46F4-AD25-49E855FBC1EF}">
      <dgm:prSet custT="1"/>
      <dgm:spPr/>
      <dgm:t>
        <a:bodyPr/>
        <a:lstStyle/>
        <a:p>
          <a:r>
            <a:rPr lang="zh-CN" altLang="en-US" sz="1000" b="0" i="0" dirty="0">
              <a:latin typeface="微软雅黑" pitchFamily="34" charset="-122"/>
              <a:ea typeface="微软雅黑" pitchFamily="34" charset="-122"/>
            </a:rPr>
            <a:t>文化创意产业支撑技术</a:t>
          </a:r>
          <a:endParaRPr lang="zh-CN" altLang="en-US" sz="1000" dirty="0">
            <a:latin typeface="微软雅黑" pitchFamily="34" charset="-122"/>
            <a:ea typeface="微软雅黑" pitchFamily="34" charset="-122"/>
          </a:endParaRPr>
        </a:p>
      </dgm:t>
    </dgm:pt>
    <dgm:pt modelId="{841DCBF9-1538-494F-A37D-5202427A0179}" type="parTrans" cxnId="{E731973A-9101-4C7F-B6C1-FB7F9B662774}">
      <dgm:prSet/>
      <dgm:spPr/>
      <dgm:t>
        <a:bodyPr/>
        <a:lstStyle/>
        <a:p>
          <a:endParaRPr lang="zh-CN" altLang="en-US" sz="1000">
            <a:latin typeface="微软雅黑" pitchFamily="34" charset="-122"/>
            <a:ea typeface="微软雅黑" pitchFamily="34" charset="-122"/>
          </a:endParaRPr>
        </a:p>
      </dgm:t>
    </dgm:pt>
    <dgm:pt modelId="{521D845F-AC8E-4696-8774-4F49EE2790BD}" type="sibTrans" cxnId="{E731973A-9101-4C7F-B6C1-FB7F9B662774}">
      <dgm:prSet/>
      <dgm:spPr/>
      <dgm:t>
        <a:bodyPr/>
        <a:lstStyle/>
        <a:p>
          <a:endParaRPr lang="zh-CN" altLang="en-US"/>
        </a:p>
      </dgm:t>
    </dgm:pt>
    <dgm:pt modelId="{248F22F5-BC5F-45AF-ADED-6635248D88D6}">
      <dgm:prSet custT="1"/>
      <dgm:spPr/>
      <dgm:t>
        <a:bodyPr/>
        <a:lstStyle/>
        <a:p>
          <a:r>
            <a:rPr lang="zh-CN" altLang="en-US" sz="1000" dirty="0">
              <a:latin typeface="微软雅黑" pitchFamily="34" charset="-122"/>
              <a:ea typeface="微软雅黑" pitchFamily="34" charset="-122"/>
            </a:rPr>
            <a:t>研发服务</a:t>
          </a:r>
        </a:p>
      </dgm:t>
    </dgm:pt>
    <dgm:pt modelId="{BA8DB62D-5311-4660-A4DE-1F9EEE1C8CB2}" type="parTrans" cxnId="{64EB67FD-8EE7-41AB-93AC-5D56B89228E3}">
      <dgm:prSet/>
      <dgm:spPr/>
      <dgm:t>
        <a:bodyPr/>
        <a:lstStyle/>
        <a:p>
          <a:endParaRPr lang="zh-CN" altLang="en-US" sz="1000">
            <a:latin typeface="微软雅黑" pitchFamily="34" charset="-122"/>
            <a:ea typeface="微软雅黑" pitchFamily="34" charset="-122"/>
          </a:endParaRPr>
        </a:p>
      </dgm:t>
    </dgm:pt>
    <dgm:pt modelId="{16C08330-D47F-41C3-A23E-1F7C411990EC}" type="sibTrans" cxnId="{64EB67FD-8EE7-41AB-93AC-5D56B89228E3}">
      <dgm:prSet/>
      <dgm:spPr/>
      <dgm:t>
        <a:bodyPr/>
        <a:lstStyle/>
        <a:p>
          <a:endParaRPr lang="zh-CN" altLang="en-US"/>
        </a:p>
      </dgm:t>
    </dgm:pt>
    <dgm:pt modelId="{75C3BBF1-1569-4A7F-98AE-02CC9994F2F1}">
      <dgm:prSet custT="1"/>
      <dgm:spPr/>
      <dgm:t>
        <a:bodyPr/>
        <a:lstStyle/>
        <a:p>
          <a:r>
            <a:rPr lang="zh-CN" altLang="en-US" sz="1000" dirty="0">
              <a:latin typeface="微软雅黑" pitchFamily="34" charset="-122"/>
              <a:ea typeface="微软雅黑" pitchFamily="34" charset="-122"/>
            </a:rPr>
            <a:t>设计服务</a:t>
          </a:r>
        </a:p>
      </dgm:t>
    </dgm:pt>
    <dgm:pt modelId="{E6E5D5D4-E697-4C5C-8693-D4908385E8C4}" type="parTrans" cxnId="{5F5CB370-EAC2-4476-9857-1A36AAF3DBDF}">
      <dgm:prSet/>
      <dgm:spPr/>
      <dgm:t>
        <a:bodyPr/>
        <a:lstStyle/>
        <a:p>
          <a:endParaRPr lang="zh-CN" altLang="en-US" sz="1000">
            <a:latin typeface="微软雅黑" pitchFamily="34" charset="-122"/>
            <a:ea typeface="微软雅黑" pitchFamily="34" charset="-122"/>
          </a:endParaRPr>
        </a:p>
      </dgm:t>
    </dgm:pt>
    <dgm:pt modelId="{3E02AB97-9C2D-4BD5-9157-72EC9D8E807E}" type="sibTrans" cxnId="{5F5CB370-EAC2-4476-9857-1A36AAF3DBDF}">
      <dgm:prSet/>
      <dgm:spPr/>
      <dgm:t>
        <a:bodyPr/>
        <a:lstStyle/>
        <a:p>
          <a:endParaRPr lang="zh-CN" altLang="en-US"/>
        </a:p>
      </dgm:t>
    </dgm:pt>
    <dgm:pt modelId="{1B6A80D2-BD87-4CDE-8741-DAAF1DF00B47}">
      <dgm:prSet custT="1"/>
      <dgm:spPr/>
      <dgm:t>
        <a:bodyPr/>
        <a:lstStyle/>
        <a:p>
          <a:r>
            <a:rPr lang="zh-CN" altLang="en-US" sz="1000" b="0" i="0" dirty="0">
              <a:latin typeface="微软雅黑" pitchFamily="34" charset="-122"/>
              <a:ea typeface="微软雅黑" pitchFamily="34" charset="-122"/>
            </a:rPr>
            <a:t>检验检测认证技术</a:t>
          </a:r>
          <a:endParaRPr lang="zh-CN" altLang="en-US" sz="1000" dirty="0">
            <a:latin typeface="微软雅黑" pitchFamily="34" charset="-122"/>
            <a:ea typeface="微软雅黑" pitchFamily="34" charset="-122"/>
          </a:endParaRPr>
        </a:p>
      </dgm:t>
    </dgm:pt>
    <dgm:pt modelId="{9035B0CD-88E2-45BE-992B-07BC9B4AB48F}" type="parTrans" cxnId="{DED6E31D-1D29-4098-AFC3-A6EAB7DD2F3E}">
      <dgm:prSet/>
      <dgm:spPr/>
      <dgm:t>
        <a:bodyPr/>
        <a:lstStyle/>
        <a:p>
          <a:endParaRPr lang="zh-CN" altLang="en-US" sz="1000">
            <a:latin typeface="微软雅黑" pitchFamily="34" charset="-122"/>
            <a:ea typeface="微软雅黑" pitchFamily="34" charset="-122"/>
          </a:endParaRPr>
        </a:p>
      </dgm:t>
    </dgm:pt>
    <dgm:pt modelId="{9838F041-D099-4BE8-86DC-098A8FC56D39}" type="sibTrans" cxnId="{DED6E31D-1D29-4098-AFC3-A6EAB7DD2F3E}">
      <dgm:prSet/>
      <dgm:spPr/>
      <dgm:t>
        <a:bodyPr/>
        <a:lstStyle/>
        <a:p>
          <a:endParaRPr lang="zh-CN" altLang="en-US"/>
        </a:p>
      </dgm:t>
    </dgm:pt>
    <dgm:pt modelId="{A185DB55-5470-442B-A439-9C0E8E35BFBA}">
      <dgm:prSet custT="1"/>
      <dgm:spPr/>
      <dgm:t>
        <a:bodyPr/>
        <a:lstStyle/>
        <a:p>
          <a:r>
            <a:rPr lang="zh-CN" altLang="en-US" sz="1000" b="0" i="0" dirty="0">
              <a:latin typeface="微软雅黑" pitchFamily="34" charset="-122"/>
              <a:ea typeface="微软雅黑" pitchFamily="34" charset="-122"/>
            </a:rPr>
            <a:t>标准化服务技术</a:t>
          </a:r>
          <a:endParaRPr lang="zh-CN" altLang="en-US" sz="1000" dirty="0">
            <a:latin typeface="微软雅黑" pitchFamily="34" charset="-122"/>
            <a:ea typeface="微软雅黑" pitchFamily="34" charset="-122"/>
          </a:endParaRPr>
        </a:p>
      </dgm:t>
    </dgm:pt>
    <dgm:pt modelId="{47D6981E-B70B-479A-8BCC-8E3EC60AF7C8}" type="parTrans" cxnId="{64243B7F-2743-4376-855C-F5A1DB3D3F11}">
      <dgm:prSet/>
      <dgm:spPr/>
      <dgm:t>
        <a:bodyPr/>
        <a:lstStyle/>
        <a:p>
          <a:endParaRPr lang="zh-CN" altLang="en-US" sz="1000">
            <a:latin typeface="微软雅黑" pitchFamily="34" charset="-122"/>
            <a:ea typeface="微软雅黑" pitchFamily="34" charset="-122"/>
          </a:endParaRPr>
        </a:p>
      </dgm:t>
    </dgm:pt>
    <dgm:pt modelId="{2A915D94-85E2-4305-870B-41DF8D0ECB59}" type="sibTrans" cxnId="{64243B7F-2743-4376-855C-F5A1DB3D3F11}">
      <dgm:prSet/>
      <dgm:spPr/>
      <dgm:t>
        <a:bodyPr/>
        <a:lstStyle/>
        <a:p>
          <a:endParaRPr lang="zh-CN" altLang="en-US"/>
        </a:p>
      </dgm:t>
    </dgm:pt>
    <dgm:pt modelId="{F576008B-35E4-4ED2-A0A1-2F8ADF590468}">
      <dgm:prSet custT="1"/>
      <dgm:spPr/>
      <dgm:t>
        <a:bodyPr/>
        <a:lstStyle/>
        <a:p>
          <a:r>
            <a:rPr lang="zh-CN" altLang="en-US" sz="1000" b="0" i="0" dirty="0">
              <a:latin typeface="微软雅黑" pitchFamily="34" charset="-122"/>
              <a:ea typeface="微软雅黑" pitchFamily="34" charset="-122"/>
            </a:rPr>
            <a:t>标准化服务技术</a:t>
          </a:r>
          <a:endParaRPr lang="zh-CN" altLang="en-US" sz="1000" dirty="0">
            <a:latin typeface="微软雅黑" pitchFamily="34" charset="-122"/>
            <a:ea typeface="微软雅黑" pitchFamily="34" charset="-122"/>
          </a:endParaRPr>
        </a:p>
      </dgm:t>
    </dgm:pt>
    <dgm:pt modelId="{415BB5F7-2C07-4523-B72A-FB4D9192395A}" type="parTrans" cxnId="{CD4CD034-7273-46BB-8774-7755D2C48CF6}">
      <dgm:prSet/>
      <dgm:spPr/>
      <dgm:t>
        <a:bodyPr/>
        <a:lstStyle/>
        <a:p>
          <a:endParaRPr lang="zh-CN" altLang="en-US" sz="1000">
            <a:latin typeface="微软雅黑" pitchFamily="34" charset="-122"/>
            <a:ea typeface="微软雅黑" pitchFamily="34" charset="-122"/>
          </a:endParaRPr>
        </a:p>
      </dgm:t>
    </dgm:pt>
    <dgm:pt modelId="{83868B43-9491-4D45-94BB-EC166665F391}" type="sibTrans" cxnId="{CD4CD034-7273-46BB-8774-7755D2C48CF6}">
      <dgm:prSet/>
      <dgm:spPr/>
      <dgm:t>
        <a:bodyPr/>
        <a:lstStyle/>
        <a:p>
          <a:endParaRPr lang="zh-CN" altLang="en-US"/>
        </a:p>
      </dgm:t>
    </dgm:pt>
    <dgm:pt modelId="{6E5B792C-5711-41C2-B571-5ACC46ED7EC2}">
      <dgm:prSet custT="1"/>
      <dgm:spPr/>
      <dgm:t>
        <a:bodyPr/>
        <a:lstStyle/>
        <a:p>
          <a:r>
            <a:rPr lang="zh-CN" altLang="en-US" sz="1000" b="0" i="0" dirty="0">
              <a:latin typeface="微软雅黑" pitchFamily="34" charset="-122"/>
              <a:ea typeface="微软雅黑" pitchFamily="34" charset="-122"/>
            </a:rPr>
            <a:t>数据服务技术</a:t>
          </a:r>
          <a:endParaRPr lang="zh-CN" altLang="en-US" sz="1000" dirty="0">
            <a:latin typeface="微软雅黑" pitchFamily="34" charset="-122"/>
            <a:ea typeface="微软雅黑" pitchFamily="34" charset="-122"/>
          </a:endParaRPr>
        </a:p>
      </dgm:t>
    </dgm:pt>
    <dgm:pt modelId="{FA4BAA77-6562-4367-931A-D19702BD403E}" type="parTrans" cxnId="{8B0341BF-98E3-4BC3-8D7B-3BC1B03193C2}">
      <dgm:prSet/>
      <dgm:spPr/>
      <dgm:t>
        <a:bodyPr/>
        <a:lstStyle/>
        <a:p>
          <a:endParaRPr lang="zh-CN" altLang="en-US" sz="1000">
            <a:latin typeface="微软雅黑" pitchFamily="34" charset="-122"/>
            <a:ea typeface="微软雅黑" pitchFamily="34" charset="-122"/>
          </a:endParaRPr>
        </a:p>
      </dgm:t>
    </dgm:pt>
    <dgm:pt modelId="{4C7366D9-8614-4B41-AEEC-A06563E4A72B}" type="sibTrans" cxnId="{8B0341BF-98E3-4BC3-8D7B-3BC1B03193C2}">
      <dgm:prSet/>
      <dgm:spPr/>
      <dgm:t>
        <a:bodyPr/>
        <a:lstStyle/>
        <a:p>
          <a:endParaRPr lang="zh-CN" altLang="en-US"/>
        </a:p>
      </dgm:t>
    </dgm:pt>
    <dgm:pt modelId="{1DCD82A9-D4B7-4E10-B2F3-A3AB82CC2BC9}">
      <dgm:prSet custT="1"/>
      <dgm:spPr/>
      <dgm:t>
        <a:bodyPr/>
        <a:lstStyle/>
        <a:p>
          <a:r>
            <a:rPr lang="zh-CN" altLang="en-US" sz="1000" b="0" i="0" dirty="0">
              <a:latin typeface="微软雅黑" pitchFamily="34" charset="-122"/>
              <a:ea typeface="微软雅黑" pitchFamily="34" charset="-122"/>
            </a:rPr>
            <a:t>其他信息服务技术</a:t>
          </a:r>
          <a:endParaRPr lang="zh-CN" altLang="en-US" sz="1000" dirty="0">
            <a:latin typeface="微软雅黑" pitchFamily="34" charset="-122"/>
            <a:ea typeface="微软雅黑" pitchFamily="34" charset="-122"/>
          </a:endParaRPr>
        </a:p>
      </dgm:t>
    </dgm:pt>
    <dgm:pt modelId="{D710EBB8-2F07-49CE-8148-61970A4AEF72}" type="parTrans" cxnId="{D6BDE99C-1C95-44AC-ADA6-A453E3DDAEF3}">
      <dgm:prSet/>
      <dgm:spPr/>
      <dgm:t>
        <a:bodyPr/>
        <a:lstStyle/>
        <a:p>
          <a:endParaRPr lang="zh-CN" altLang="en-US" sz="1000">
            <a:latin typeface="微软雅黑" pitchFamily="34" charset="-122"/>
            <a:ea typeface="微软雅黑" pitchFamily="34" charset="-122"/>
          </a:endParaRPr>
        </a:p>
      </dgm:t>
    </dgm:pt>
    <dgm:pt modelId="{DDD5163D-B1E8-4E7E-8F65-5BB2D90290E3}" type="sibTrans" cxnId="{D6BDE99C-1C95-44AC-ADA6-A453E3DDAEF3}">
      <dgm:prSet/>
      <dgm:spPr/>
      <dgm:t>
        <a:bodyPr/>
        <a:lstStyle/>
        <a:p>
          <a:endParaRPr lang="zh-CN" altLang="en-US"/>
        </a:p>
      </dgm:t>
    </dgm:pt>
    <dgm:pt modelId="{405F6ED8-2063-4020-8C0B-3A8149943BAA}">
      <dgm:prSet custT="1"/>
      <dgm:spPr/>
      <dgm:t>
        <a:bodyPr/>
        <a:lstStyle/>
        <a:p>
          <a:r>
            <a:rPr lang="zh-CN" altLang="en-US" sz="900" b="0" i="0" dirty="0">
              <a:latin typeface="微软雅黑" pitchFamily="34" charset="-122"/>
              <a:ea typeface="微软雅黑" pitchFamily="34" charset="-122"/>
            </a:rPr>
            <a:t>为可再生能源、能量转换与储能装置及高效节能工艺技术、产品、设备提供检测、维护及系统管理服务的技术</a:t>
          </a:r>
          <a:endParaRPr lang="zh-CN" altLang="en-US" sz="900" dirty="0">
            <a:latin typeface="微软雅黑" pitchFamily="34" charset="-122"/>
            <a:ea typeface="微软雅黑" pitchFamily="34" charset="-122"/>
          </a:endParaRPr>
        </a:p>
      </dgm:t>
    </dgm:pt>
    <dgm:pt modelId="{C1FD9916-9777-4760-9173-E2FF61E78E13}" type="parTrans" cxnId="{B8835072-CC3C-42BC-B782-FE5AB914D3D9}">
      <dgm:prSet/>
      <dgm:spPr/>
      <dgm:t>
        <a:bodyPr/>
        <a:lstStyle/>
        <a:p>
          <a:endParaRPr lang="zh-CN" altLang="en-US" sz="1000">
            <a:latin typeface="微软雅黑" pitchFamily="34" charset="-122"/>
            <a:ea typeface="微软雅黑" pitchFamily="34" charset="-122"/>
          </a:endParaRPr>
        </a:p>
      </dgm:t>
    </dgm:pt>
    <dgm:pt modelId="{7847C130-AC3B-429A-A779-DFB780BEA02C}" type="sibTrans" cxnId="{B8835072-CC3C-42BC-B782-FE5AB914D3D9}">
      <dgm:prSet/>
      <dgm:spPr/>
      <dgm:t>
        <a:bodyPr/>
        <a:lstStyle/>
        <a:p>
          <a:endParaRPr lang="zh-CN" altLang="en-US"/>
        </a:p>
      </dgm:t>
    </dgm:pt>
    <dgm:pt modelId="{E3C77A7F-6A4E-4F3A-B98C-06D6A17F798D}">
      <dgm:prSet custT="1"/>
      <dgm:spPr/>
      <dgm:t>
        <a:bodyPr/>
        <a:lstStyle/>
        <a:p>
          <a:r>
            <a:rPr lang="zh-CN" altLang="en-US" sz="900" b="0" i="0" dirty="0">
              <a:latin typeface="微软雅黑" pitchFamily="34" charset="-122"/>
              <a:ea typeface="微软雅黑" pitchFamily="34" charset="-122"/>
            </a:rPr>
            <a:t>环境监理、监测与检测、风险与损害评价、应急和预警服务技术</a:t>
          </a:r>
          <a:endParaRPr lang="zh-CN" altLang="en-US" sz="900" dirty="0">
            <a:latin typeface="微软雅黑" pitchFamily="34" charset="-122"/>
            <a:ea typeface="微软雅黑" pitchFamily="34" charset="-122"/>
          </a:endParaRPr>
        </a:p>
      </dgm:t>
    </dgm:pt>
    <dgm:pt modelId="{3737BE19-F0BA-4893-88FE-BF1F3D1D035F}" type="parTrans" cxnId="{C073B705-BB3D-4747-90FE-AA9404F592F2}">
      <dgm:prSet/>
      <dgm:spPr/>
      <dgm:t>
        <a:bodyPr/>
        <a:lstStyle/>
        <a:p>
          <a:endParaRPr lang="zh-CN" altLang="en-US" sz="1000">
            <a:latin typeface="微软雅黑" pitchFamily="34" charset="-122"/>
            <a:ea typeface="微软雅黑" pitchFamily="34" charset="-122"/>
          </a:endParaRPr>
        </a:p>
      </dgm:t>
    </dgm:pt>
    <dgm:pt modelId="{173D00F6-B0E8-4E76-A88C-426A62E63748}" type="sibTrans" cxnId="{C073B705-BB3D-4747-90FE-AA9404F592F2}">
      <dgm:prSet/>
      <dgm:spPr/>
      <dgm:t>
        <a:bodyPr/>
        <a:lstStyle/>
        <a:p>
          <a:endParaRPr lang="zh-CN" altLang="en-US"/>
        </a:p>
      </dgm:t>
    </dgm:pt>
    <dgm:pt modelId="{5E12408F-340E-41AD-88D0-2DE2628702AE}">
      <dgm:prSet custT="1"/>
      <dgm:spPr/>
      <dgm:t>
        <a:bodyPr/>
        <a:lstStyle/>
        <a:p>
          <a:r>
            <a:rPr lang="zh-CN" altLang="en-US" sz="1000" b="0" i="0" dirty="0">
              <a:latin typeface="微软雅黑" pitchFamily="34" charset="-122"/>
              <a:ea typeface="微软雅黑" pitchFamily="34" charset="-122"/>
            </a:rPr>
            <a:t>污水处理设施运营优化系统技术</a:t>
          </a:r>
          <a:endParaRPr lang="zh-CN" altLang="en-US" sz="1000" dirty="0">
            <a:latin typeface="微软雅黑" pitchFamily="34" charset="-122"/>
            <a:ea typeface="微软雅黑" pitchFamily="34" charset="-122"/>
          </a:endParaRPr>
        </a:p>
      </dgm:t>
    </dgm:pt>
    <dgm:pt modelId="{65087614-DC24-4F3C-A03E-166A1451AF4E}" type="parTrans" cxnId="{0C2C805D-D64A-45A1-A32F-90336E2AC687}">
      <dgm:prSet/>
      <dgm:spPr/>
      <dgm:t>
        <a:bodyPr/>
        <a:lstStyle/>
        <a:p>
          <a:endParaRPr lang="zh-CN" altLang="en-US" sz="1000">
            <a:latin typeface="微软雅黑" pitchFamily="34" charset="-122"/>
            <a:ea typeface="微软雅黑" pitchFamily="34" charset="-122"/>
          </a:endParaRPr>
        </a:p>
      </dgm:t>
    </dgm:pt>
    <dgm:pt modelId="{B6C9E87C-B802-4AA6-AB7A-5BC9491DD393}" type="sibTrans" cxnId="{0C2C805D-D64A-45A1-A32F-90336E2AC687}">
      <dgm:prSet/>
      <dgm:spPr/>
      <dgm:t>
        <a:bodyPr/>
        <a:lstStyle/>
        <a:p>
          <a:endParaRPr lang="zh-CN" altLang="en-US"/>
        </a:p>
      </dgm:t>
    </dgm:pt>
    <dgm:pt modelId="{32568DD7-2958-4C22-A9A6-0F5940267CB8}">
      <dgm:prSet custT="1"/>
      <dgm:spPr/>
      <dgm:t>
        <a:bodyPr/>
        <a:lstStyle/>
        <a:p>
          <a:r>
            <a:rPr lang="zh-CN" altLang="en-US" sz="900" b="0" i="0" dirty="0">
              <a:latin typeface="微软雅黑" pitchFamily="34" charset="-122"/>
              <a:ea typeface="微软雅黑" pitchFamily="34" charset="-122"/>
            </a:rPr>
            <a:t>卫星遥感服务、导航与位置服务和航空遥感服务的关键支撑技术</a:t>
          </a:r>
          <a:endParaRPr lang="zh-CN" altLang="en-US" sz="900" dirty="0">
            <a:latin typeface="微软雅黑" pitchFamily="34" charset="-122"/>
            <a:ea typeface="微软雅黑" pitchFamily="34" charset="-122"/>
          </a:endParaRPr>
        </a:p>
      </dgm:t>
    </dgm:pt>
    <dgm:pt modelId="{1AD740A1-F337-41FE-BE30-E78D9C8CD4E9}" type="parTrans" cxnId="{AD6109EC-A154-4984-9C2D-2DA9318F292B}">
      <dgm:prSet/>
      <dgm:spPr/>
      <dgm:t>
        <a:bodyPr/>
        <a:lstStyle/>
        <a:p>
          <a:endParaRPr lang="zh-CN" altLang="en-US" sz="1000">
            <a:latin typeface="微软雅黑" pitchFamily="34" charset="-122"/>
            <a:ea typeface="微软雅黑" pitchFamily="34" charset="-122"/>
          </a:endParaRPr>
        </a:p>
      </dgm:t>
    </dgm:pt>
    <dgm:pt modelId="{AE48AF42-C985-4192-BE77-F5897558086D}" type="sibTrans" cxnId="{AD6109EC-A154-4984-9C2D-2DA9318F292B}">
      <dgm:prSet/>
      <dgm:spPr/>
      <dgm:t>
        <a:bodyPr/>
        <a:lstStyle/>
        <a:p>
          <a:endParaRPr lang="zh-CN" altLang="en-US"/>
        </a:p>
      </dgm:t>
    </dgm:pt>
    <dgm:pt modelId="{9C6DE5E9-EC84-4093-A6F2-43C1B307246F}">
      <dgm:prSet custT="1"/>
      <dgm:spPr/>
      <dgm:t>
        <a:bodyPr/>
        <a:lstStyle/>
        <a:p>
          <a:r>
            <a:rPr lang="zh-CN" altLang="en-US" sz="1000" b="0" i="0" dirty="0">
              <a:latin typeface="微软雅黑" pitchFamily="34" charset="-122"/>
              <a:ea typeface="微软雅黑" pitchFamily="34" charset="-122"/>
            </a:rPr>
            <a:t>新材料检测、表征、评价、在线自动监测等服务的支撑技术</a:t>
          </a:r>
          <a:endParaRPr lang="zh-CN" altLang="en-US" sz="1000" dirty="0">
            <a:latin typeface="微软雅黑" pitchFamily="34" charset="-122"/>
            <a:ea typeface="微软雅黑" pitchFamily="34" charset="-122"/>
          </a:endParaRPr>
        </a:p>
      </dgm:t>
    </dgm:pt>
    <dgm:pt modelId="{1A57AE1D-1B81-4CA6-8346-80CE0665A4A1}" type="parTrans" cxnId="{4ECE1324-18B6-4C5B-86BE-AD3594D90B7B}">
      <dgm:prSet/>
      <dgm:spPr/>
      <dgm:t>
        <a:bodyPr/>
        <a:lstStyle/>
        <a:p>
          <a:endParaRPr lang="zh-CN" altLang="en-US" sz="1000">
            <a:latin typeface="微软雅黑" pitchFamily="34" charset="-122"/>
            <a:ea typeface="微软雅黑" pitchFamily="34" charset="-122"/>
          </a:endParaRPr>
        </a:p>
      </dgm:t>
    </dgm:pt>
    <dgm:pt modelId="{ED6F5649-6335-49D0-BDF0-E659008AEA3F}" type="sibTrans" cxnId="{4ECE1324-18B6-4C5B-86BE-AD3594D90B7B}">
      <dgm:prSet/>
      <dgm:spPr/>
      <dgm:t>
        <a:bodyPr/>
        <a:lstStyle/>
        <a:p>
          <a:endParaRPr lang="zh-CN" altLang="en-US"/>
        </a:p>
      </dgm:t>
    </dgm:pt>
    <dgm:pt modelId="{FFE41EA9-DC1A-4A53-A61B-92D30E2CFBA0}">
      <dgm:prSet custT="1"/>
      <dgm:spPr/>
      <dgm:t>
        <a:bodyPr/>
        <a:lstStyle/>
        <a:p>
          <a:r>
            <a:rPr lang="zh-CN" altLang="en-US" sz="900" b="0" i="0" dirty="0">
              <a:latin typeface="微软雅黑" pitchFamily="34" charset="-122"/>
              <a:ea typeface="微软雅黑" pitchFamily="34" charset="-122"/>
            </a:rPr>
            <a:t>集成电路设计、测试与芯片制造服务的支撑技术</a:t>
          </a:r>
          <a:endParaRPr lang="zh-CN" altLang="en-US" sz="900" dirty="0">
            <a:latin typeface="微软雅黑" pitchFamily="34" charset="-122"/>
            <a:ea typeface="微软雅黑" pitchFamily="34" charset="-122"/>
          </a:endParaRPr>
        </a:p>
      </dgm:t>
    </dgm:pt>
    <dgm:pt modelId="{EE68A9F2-E52D-4A99-8A77-C890D4FFB137}" type="parTrans" cxnId="{F14D1344-A1CC-498B-B59D-ECFA0365F6BC}">
      <dgm:prSet/>
      <dgm:spPr/>
      <dgm:t>
        <a:bodyPr/>
        <a:lstStyle/>
        <a:p>
          <a:endParaRPr lang="zh-CN" altLang="en-US" sz="1000">
            <a:latin typeface="微软雅黑" pitchFamily="34" charset="-122"/>
            <a:ea typeface="微软雅黑" pitchFamily="34" charset="-122"/>
          </a:endParaRPr>
        </a:p>
      </dgm:t>
    </dgm:pt>
    <dgm:pt modelId="{E8DB8D27-73AC-4B25-B44B-7F511379D616}" type="sibTrans" cxnId="{F14D1344-A1CC-498B-B59D-ECFA0365F6BC}">
      <dgm:prSet/>
      <dgm:spPr/>
      <dgm:t>
        <a:bodyPr/>
        <a:lstStyle/>
        <a:p>
          <a:endParaRPr lang="zh-CN" altLang="en-US"/>
        </a:p>
      </dgm:t>
    </dgm:pt>
    <dgm:pt modelId="{234C5C8A-3714-4AEA-8B06-8204C51B2805}">
      <dgm:prSet custT="1"/>
      <dgm:spPr/>
      <dgm:t>
        <a:bodyPr/>
        <a:lstStyle/>
        <a:p>
          <a:r>
            <a:rPr lang="zh-CN" altLang="en-US" sz="1000" b="0" i="0" dirty="0">
              <a:latin typeface="微软雅黑" pitchFamily="34" charset="-122"/>
              <a:ea typeface="微软雅黑" pitchFamily="34" charset="-122"/>
            </a:rPr>
            <a:t>为企业提供的生物医药研发、</a:t>
          </a:r>
          <a:r>
            <a:rPr lang="zh-CN" altLang="en-US" sz="900" b="0" i="0" dirty="0">
              <a:latin typeface="微软雅黑" pitchFamily="34" charset="-122"/>
              <a:ea typeface="微软雅黑" pitchFamily="34" charset="-122"/>
            </a:rPr>
            <a:t>食品质量安全标准品制备及检测、疾病预警预测和健康</a:t>
          </a:r>
          <a:r>
            <a:rPr lang="zh-CN" altLang="en-US" sz="1000" b="0" i="0" dirty="0">
              <a:latin typeface="微软雅黑" pitchFamily="34" charset="-122"/>
              <a:ea typeface="微软雅黑" pitchFamily="34" charset="-122"/>
            </a:rPr>
            <a:t>管理等服务的关键技术</a:t>
          </a:r>
          <a:endParaRPr lang="zh-CN" altLang="en-US" sz="1000" dirty="0">
            <a:latin typeface="微软雅黑" pitchFamily="34" charset="-122"/>
            <a:ea typeface="微软雅黑" pitchFamily="34" charset="-122"/>
          </a:endParaRPr>
        </a:p>
      </dgm:t>
    </dgm:pt>
    <dgm:pt modelId="{0E15691F-A51D-4228-8A5B-30EFCBD33EEA}" type="parTrans" cxnId="{27850E18-7B63-4080-899E-C60CDB3B9E43}">
      <dgm:prSet/>
      <dgm:spPr/>
      <dgm:t>
        <a:bodyPr/>
        <a:lstStyle/>
        <a:p>
          <a:endParaRPr lang="zh-CN" altLang="en-US" sz="1000">
            <a:latin typeface="微软雅黑" pitchFamily="34" charset="-122"/>
            <a:ea typeface="微软雅黑" pitchFamily="34" charset="-122"/>
          </a:endParaRPr>
        </a:p>
      </dgm:t>
    </dgm:pt>
    <dgm:pt modelId="{DD3AFF45-EE7C-46DE-AF6A-AC9EB09CA833}" type="sibTrans" cxnId="{27850E18-7B63-4080-899E-C60CDB3B9E43}">
      <dgm:prSet/>
      <dgm:spPr/>
      <dgm:t>
        <a:bodyPr/>
        <a:lstStyle/>
        <a:p>
          <a:endParaRPr lang="zh-CN" altLang="en-US"/>
        </a:p>
      </dgm:t>
    </dgm:pt>
    <dgm:pt modelId="{D7870FBE-755C-4572-949E-E19BBE5A8DFF}">
      <dgm:prSet custT="1"/>
      <dgm:spPr/>
      <dgm:t>
        <a:bodyPr/>
        <a:lstStyle/>
        <a:p>
          <a:r>
            <a:rPr lang="zh-CN" altLang="en-US" sz="1000" b="0" i="0" dirty="0">
              <a:latin typeface="微软雅黑" pitchFamily="34" charset="-122"/>
              <a:ea typeface="微软雅黑" pitchFamily="34" charset="-122"/>
            </a:rPr>
            <a:t>智能制造和云制造服务的关键技术</a:t>
          </a:r>
          <a:endParaRPr lang="zh-CN" altLang="en-US" sz="1000" dirty="0">
            <a:latin typeface="微软雅黑" pitchFamily="34" charset="-122"/>
            <a:ea typeface="微软雅黑" pitchFamily="34" charset="-122"/>
          </a:endParaRPr>
        </a:p>
      </dgm:t>
    </dgm:pt>
    <dgm:pt modelId="{787EA3DF-E838-40E4-9A81-FF030576417D}" type="parTrans" cxnId="{0CEA8C5C-EB1D-4294-B57F-4FB3F8FA3127}">
      <dgm:prSet/>
      <dgm:spPr/>
      <dgm:t>
        <a:bodyPr/>
        <a:lstStyle/>
        <a:p>
          <a:endParaRPr lang="zh-CN" altLang="en-US" sz="1000">
            <a:latin typeface="微软雅黑" pitchFamily="34" charset="-122"/>
            <a:ea typeface="微软雅黑" pitchFamily="34" charset="-122"/>
          </a:endParaRPr>
        </a:p>
      </dgm:t>
    </dgm:pt>
    <dgm:pt modelId="{79436B3E-0DE7-40ED-8EFF-9E3089CC3A86}" type="sibTrans" cxnId="{0CEA8C5C-EB1D-4294-B57F-4FB3F8FA3127}">
      <dgm:prSet/>
      <dgm:spPr/>
      <dgm:t>
        <a:bodyPr/>
        <a:lstStyle/>
        <a:p>
          <a:endParaRPr lang="zh-CN" altLang="en-US"/>
        </a:p>
      </dgm:t>
    </dgm:pt>
    <dgm:pt modelId="{8AE2B139-54EB-47BC-B20C-B35C674E79D8}">
      <dgm:prSet custT="1"/>
      <dgm:spPr/>
      <dgm:t>
        <a:bodyPr/>
        <a:lstStyle/>
        <a:p>
          <a:r>
            <a:rPr lang="zh-CN" altLang="en-US" sz="1000" dirty="0">
              <a:latin typeface="微软雅黑" pitchFamily="34" charset="-122"/>
              <a:ea typeface="微软雅黑" pitchFamily="34" charset="-122"/>
            </a:rPr>
            <a:t>电子商务技术</a:t>
          </a:r>
        </a:p>
      </dgm:t>
    </dgm:pt>
    <dgm:pt modelId="{CD2B2AA6-9636-4EC9-A2DA-306FB26A6300}" type="parTrans" cxnId="{DA0BB72B-0825-427C-95D4-ED4CF5ABCFFD}">
      <dgm:prSet/>
      <dgm:spPr/>
      <dgm:t>
        <a:bodyPr/>
        <a:lstStyle/>
        <a:p>
          <a:endParaRPr lang="zh-CN" altLang="en-US" sz="1000">
            <a:latin typeface="微软雅黑" pitchFamily="34" charset="-122"/>
            <a:ea typeface="微软雅黑" pitchFamily="34" charset="-122"/>
          </a:endParaRPr>
        </a:p>
      </dgm:t>
    </dgm:pt>
    <dgm:pt modelId="{DD09396E-27E1-40C4-B539-C76594449452}" type="sibTrans" cxnId="{DA0BB72B-0825-427C-95D4-ED4CF5ABCFFD}">
      <dgm:prSet/>
      <dgm:spPr/>
      <dgm:t>
        <a:bodyPr/>
        <a:lstStyle/>
        <a:p>
          <a:endParaRPr lang="zh-CN" altLang="en-US"/>
        </a:p>
      </dgm:t>
    </dgm:pt>
    <dgm:pt modelId="{E0ABE677-1E84-45F9-AEFF-D5D2E159A541}">
      <dgm:prSet custT="1"/>
      <dgm:spPr/>
      <dgm:t>
        <a:bodyPr/>
        <a:lstStyle/>
        <a:p>
          <a:r>
            <a:rPr lang="zh-CN" altLang="en-US" sz="1000" dirty="0">
              <a:latin typeface="微软雅黑" pitchFamily="34" charset="-122"/>
              <a:ea typeface="微软雅黑" pitchFamily="34" charset="-122"/>
            </a:rPr>
            <a:t>物流与供应链技术</a:t>
          </a:r>
        </a:p>
      </dgm:t>
    </dgm:pt>
    <dgm:pt modelId="{3E79AD47-85AA-46E6-B1AF-F0A911200D6F}" type="parTrans" cxnId="{D79A1319-8AE2-4AB9-9500-8CADBB10B151}">
      <dgm:prSet/>
      <dgm:spPr/>
      <dgm:t>
        <a:bodyPr/>
        <a:lstStyle/>
        <a:p>
          <a:endParaRPr lang="zh-CN" altLang="en-US" sz="1000">
            <a:latin typeface="微软雅黑" pitchFamily="34" charset="-122"/>
            <a:ea typeface="微软雅黑" pitchFamily="34" charset="-122"/>
          </a:endParaRPr>
        </a:p>
      </dgm:t>
    </dgm:pt>
    <dgm:pt modelId="{5B136BBD-3B17-4737-BE3A-99C4A2E48127}" type="sibTrans" cxnId="{D79A1319-8AE2-4AB9-9500-8CADBB10B151}">
      <dgm:prSet/>
      <dgm:spPr/>
      <dgm:t>
        <a:bodyPr/>
        <a:lstStyle/>
        <a:p>
          <a:endParaRPr lang="zh-CN" altLang="en-US"/>
        </a:p>
      </dgm:t>
    </dgm:pt>
    <dgm:pt modelId="{698DB514-2A3E-470F-AD8E-E442D20FB367}">
      <dgm:prSet custT="1"/>
      <dgm:spPr/>
      <dgm:t>
        <a:bodyPr/>
        <a:lstStyle/>
        <a:p>
          <a:r>
            <a:rPr lang="zh-CN" altLang="en-US" sz="1000" b="0" i="0" dirty="0">
              <a:latin typeface="微软雅黑" pitchFamily="34" charset="-122"/>
              <a:ea typeface="微软雅黑" pitchFamily="34" charset="-122"/>
            </a:rPr>
            <a:t>智慧城市服务支撑技术</a:t>
          </a:r>
          <a:endParaRPr lang="zh-CN" altLang="en-US" sz="1000" dirty="0">
            <a:latin typeface="微软雅黑" pitchFamily="34" charset="-122"/>
            <a:ea typeface="微软雅黑" pitchFamily="34" charset="-122"/>
          </a:endParaRPr>
        </a:p>
      </dgm:t>
    </dgm:pt>
    <dgm:pt modelId="{704A4EC2-DD7B-443F-99DF-41009DACE21C}" type="parTrans" cxnId="{840E03DD-7F1A-42C1-B96D-8F6374042069}">
      <dgm:prSet/>
      <dgm:spPr/>
      <dgm:t>
        <a:bodyPr/>
        <a:lstStyle/>
        <a:p>
          <a:endParaRPr lang="zh-CN" altLang="en-US" sz="1000">
            <a:latin typeface="微软雅黑" pitchFamily="34" charset="-122"/>
            <a:ea typeface="微软雅黑" pitchFamily="34" charset="-122"/>
          </a:endParaRPr>
        </a:p>
      </dgm:t>
    </dgm:pt>
    <dgm:pt modelId="{F23AFB83-65F6-46B5-BA4E-DC79C36147E6}" type="sibTrans" cxnId="{840E03DD-7F1A-42C1-B96D-8F6374042069}">
      <dgm:prSet/>
      <dgm:spPr/>
      <dgm:t>
        <a:bodyPr/>
        <a:lstStyle/>
        <a:p>
          <a:endParaRPr lang="zh-CN" altLang="en-US"/>
        </a:p>
      </dgm:t>
    </dgm:pt>
    <dgm:pt modelId="{6C930751-D05F-4456-AAC6-AC40D33D4358}">
      <dgm:prSet custT="1"/>
      <dgm:spPr/>
      <dgm:t>
        <a:bodyPr/>
        <a:lstStyle/>
        <a:p>
          <a:r>
            <a:rPr lang="zh-CN" altLang="en-US" sz="1000" dirty="0">
              <a:latin typeface="微软雅黑" pitchFamily="34" charset="-122"/>
              <a:ea typeface="微软雅黑" pitchFamily="34" charset="-122"/>
            </a:rPr>
            <a:t>互联网教育</a:t>
          </a:r>
        </a:p>
      </dgm:t>
    </dgm:pt>
    <dgm:pt modelId="{D411761D-7096-4A7F-B1EF-4B18FC42D8BE}" type="parTrans" cxnId="{C55B38CA-826E-49FC-992B-26DB9748A623}">
      <dgm:prSet/>
      <dgm:spPr/>
      <dgm:t>
        <a:bodyPr/>
        <a:lstStyle/>
        <a:p>
          <a:endParaRPr lang="zh-CN" altLang="en-US" sz="1000">
            <a:latin typeface="微软雅黑" pitchFamily="34" charset="-122"/>
            <a:ea typeface="微软雅黑" pitchFamily="34" charset="-122"/>
          </a:endParaRPr>
        </a:p>
      </dgm:t>
    </dgm:pt>
    <dgm:pt modelId="{669B57B3-F686-4738-8722-F6B70B618D35}" type="sibTrans" cxnId="{C55B38CA-826E-49FC-992B-26DB9748A623}">
      <dgm:prSet/>
      <dgm:spPr/>
      <dgm:t>
        <a:bodyPr/>
        <a:lstStyle/>
        <a:p>
          <a:endParaRPr lang="zh-CN" altLang="en-US"/>
        </a:p>
      </dgm:t>
    </dgm:pt>
    <dgm:pt modelId="{299C7281-4246-4DC8-B9A4-74C9E763E92A}">
      <dgm:prSet custT="1"/>
      <dgm:spPr/>
      <dgm:t>
        <a:bodyPr/>
        <a:lstStyle/>
        <a:p>
          <a:r>
            <a:rPr lang="zh-CN" altLang="en-US" sz="1000" dirty="0">
              <a:latin typeface="微软雅黑" pitchFamily="34" charset="-122"/>
              <a:ea typeface="微软雅黑" pitchFamily="34" charset="-122"/>
            </a:rPr>
            <a:t>健康管理</a:t>
          </a:r>
        </a:p>
      </dgm:t>
    </dgm:pt>
    <dgm:pt modelId="{CF962CB8-8F7D-4379-91B1-E3533DF27F28}" type="parTrans" cxnId="{670798B1-4D6B-4A77-B3AD-97D4EDE1AF72}">
      <dgm:prSet/>
      <dgm:spPr/>
      <dgm:t>
        <a:bodyPr/>
        <a:lstStyle/>
        <a:p>
          <a:endParaRPr lang="zh-CN" altLang="en-US" sz="1000">
            <a:latin typeface="微软雅黑" pitchFamily="34" charset="-122"/>
            <a:ea typeface="微软雅黑" pitchFamily="34" charset="-122"/>
          </a:endParaRPr>
        </a:p>
      </dgm:t>
    </dgm:pt>
    <dgm:pt modelId="{5CEEEFA9-5119-465B-961A-A80D44B5CC91}" type="sibTrans" cxnId="{670798B1-4D6B-4A77-B3AD-97D4EDE1AF72}">
      <dgm:prSet/>
      <dgm:spPr/>
      <dgm:t>
        <a:bodyPr/>
        <a:lstStyle/>
        <a:p>
          <a:endParaRPr lang="zh-CN" altLang="en-US"/>
        </a:p>
      </dgm:t>
    </dgm:pt>
    <dgm:pt modelId="{3CE553D9-362E-4B61-B8BD-CB68D1109428}">
      <dgm:prSet custT="1"/>
      <dgm:spPr/>
      <dgm:t>
        <a:bodyPr/>
        <a:lstStyle/>
        <a:p>
          <a:r>
            <a:rPr lang="zh-CN" altLang="en-US" sz="1000" b="0" i="0" dirty="0">
              <a:latin typeface="微软雅黑" pitchFamily="34" charset="-122"/>
              <a:ea typeface="微软雅黑" pitchFamily="34" charset="-122"/>
            </a:rPr>
            <a:t>现代体育服务支撑技术</a:t>
          </a:r>
          <a:endParaRPr lang="zh-CN" altLang="en-US" sz="1000" dirty="0">
            <a:latin typeface="微软雅黑" pitchFamily="34" charset="-122"/>
            <a:ea typeface="微软雅黑" pitchFamily="34" charset="-122"/>
          </a:endParaRPr>
        </a:p>
      </dgm:t>
    </dgm:pt>
    <dgm:pt modelId="{017E29A5-9A4C-4634-95AC-1796551304B4}" type="parTrans" cxnId="{106D01A3-77B0-496C-B588-FDF079589BFB}">
      <dgm:prSet/>
      <dgm:spPr/>
      <dgm:t>
        <a:bodyPr/>
        <a:lstStyle/>
        <a:p>
          <a:endParaRPr lang="zh-CN" altLang="en-US" sz="1000">
            <a:latin typeface="微软雅黑" pitchFamily="34" charset="-122"/>
            <a:ea typeface="微软雅黑" pitchFamily="34" charset="-122"/>
          </a:endParaRPr>
        </a:p>
      </dgm:t>
    </dgm:pt>
    <dgm:pt modelId="{3C70F997-7E92-42BE-A1CD-6B23E8FBEA50}" type="sibTrans" cxnId="{106D01A3-77B0-496C-B588-FDF079589BFB}">
      <dgm:prSet/>
      <dgm:spPr/>
      <dgm:t>
        <a:bodyPr/>
        <a:lstStyle/>
        <a:p>
          <a:endParaRPr lang="zh-CN" altLang="en-US"/>
        </a:p>
      </dgm:t>
    </dgm:pt>
    <dgm:pt modelId="{1484F1BF-C633-4E95-B7C8-C9903A352AE9}">
      <dgm:prSet custT="1"/>
      <dgm:spPr/>
      <dgm:t>
        <a:bodyPr/>
        <a:lstStyle/>
        <a:p>
          <a:r>
            <a:rPr lang="zh-CN" altLang="en-US" sz="1000" b="0" i="0" dirty="0">
              <a:latin typeface="微软雅黑" pitchFamily="34" charset="-122"/>
              <a:ea typeface="微软雅黑" pitchFamily="34" charset="-122"/>
            </a:rPr>
            <a:t>创作、设计与制作技术</a:t>
          </a:r>
          <a:endParaRPr lang="zh-CN" altLang="en-US" sz="1000" dirty="0">
            <a:latin typeface="微软雅黑" pitchFamily="34" charset="-122"/>
            <a:ea typeface="微软雅黑" pitchFamily="34" charset="-122"/>
          </a:endParaRPr>
        </a:p>
      </dgm:t>
    </dgm:pt>
    <dgm:pt modelId="{6E127212-3BBF-4056-8199-65B9199444F8}" type="parTrans" cxnId="{55975783-5CE1-401D-A332-34DC3C9C44F7}">
      <dgm:prSet/>
      <dgm:spPr/>
      <dgm:t>
        <a:bodyPr/>
        <a:lstStyle/>
        <a:p>
          <a:endParaRPr lang="zh-CN" altLang="en-US" sz="1000">
            <a:latin typeface="微软雅黑" pitchFamily="34" charset="-122"/>
            <a:ea typeface="微软雅黑" pitchFamily="34" charset="-122"/>
          </a:endParaRPr>
        </a:p>
      </dgm:t>
    </dgm:pt>
    <dgm:pt modelId="{F181CB17-744C-4172-85EA-20813E8152C3}" type="sibTrans" cxnId="{55975783-5CE1-401D-A332-34DC3C9C44F7}">
      <dgm:prSet/>
      <dgm:spPr/>
      <dgm:t>
        <a:bodyPr/>
        <a:lstStyle/>
        <a:p>
          <a:endParaRPr lang="zh-CN" altLang="en-US"/>
        </a:p>
      </dgm:t>
    </dgm:pt>
    <dgm:pt modelId="{99F82883-1C46-4CA9-8D17-CB4790189AB5}">
      <dgm:prSet custT="1"/>
      <dgm:spPr/>
      <dgm:t>
        <a:bodyPr/>
        <a:lstStyle/>
        <a:p>
          <a:r>
            <a:rPr lang="zh-CN" altLang="en-US" sz="1000" b="0" i="0" dirty="0">
              <a:latin typeface="微软雅黑" pitchFamily="34" charset="-122"/>
              <a:ea typeface="微软雅黑" pitchFamily="34" charset="-122"/>
            </a:rPr>
            <a:t>传播与展示技术</a:t>
          </a:r>
          <a:endParaRPr lang="zh-CN" altLang="en-US" sz="1000" dirty="0">
            <a:latin typeface="微软雅黑" pitchFamily="34" charset="-122"/>
            <a:ea typeface="微软雅黑" pitchFamily="34" charset="-122"/>
          </a:endParaRPr>
        </a:p>
      </dgm:t>
    </dgm:pt>
    <dgm:pt modelId="{39EE7D13-C962-46D9-BD41-F4DEC8101E0E}" type="parTrans" cxnId="{D0ED97C9-542A-4D6A-B2E9-CA38B32D5995}">
      <dgm:prSet/>
      <dgm:spPr/>
      <dgm:t>
        <a:bodyPr/>
        <a:lstStyle/>
        <a:p>
          <a:endParaRPr lang="zh-CN" altLang="en-US" sz="1000">
            <a:latin typeface="微软雅黑" pitchFamily="34" charset="-122"/>
            <a:ea typeface="微软雅黑" pitchFamily="34" charset="-122"/>
          </a:endParaRPr>
        </a:p>
      </dgm:t>
    </dgm:pt>
    <dgm:pt modelId="{74CD58B3-8A4E-46D6-9789-DDDC3B1B17FC}" type="sibTrans" cxnId="{D0ED97C9-542A-4D6A-B2E9-CA38B32D5995}">
      <dgm:prSet/>
      <dgm:spPr/>
      <dgm:t>
        <a:bodyPr/>
        <a:lstStyle/>
        <a:p>
          <a:endParaRPr lang="zh-CN" altLang="en-US"/>
        </a:p>
      </dgm:t>
    </dgm:pt>
    <dgm:pt modelId="{BE4CAA77-9DCD-45CE-B17E-F26FF461B9D6}">
      <dgm:prSet custT="1"/>
      <dgm:spPr/>
      <dgm:t>
        <a:bodyPr/>
        <a:lstStyle/>
        <a:p>
          <a:r>
            <a:rPr lang="zh-CN" altLang="en-US" sz="1000" b="0" i="0" dirty="0">
              <a:latin typeface="微软雅黑" pitchFamily="34" charset="-122"/>
              <a:ea typeface="微软雅黑" pitchFamily="34" charset="-122"/>
            </a:rPr>
            <a:t>文化遗产发现与再利用技术</a:t>
          </a:r>
          <a:endParaRPr lang="zh-CN" altLang="en-US" sz="1000" dirty="0">
            <a:latin typeface="微软雅黑" pitchFamily="34" charset="-122"/>
            <a:ea typeface="微软雅黑" pitchFamily="34" charset="-122"/>
          </a:endParaRPr>
        </a:p>
      </dgm:t>
    </dgm:pt>
    <dgm:pt modelId="{8B6E7C0C-08C0-48F0-8C5C-4A8EE956797F}" type="parTrans" cxnId="{03B82817-A685-45B1-BB2D-66FB4790DA85}">
      <dgm:prSet/>
      <dgm:spPr/>
      <dgm:t>
        <a:bodyPr/>
        <a:lstStyle/>
        <a:p>
          <a:endParaRPr lang="zh-CN" altLang="en-US" sz="1000">
            <a:latin typeface="微软雅黑" pitchFamily="34" charset="-122"/>
            <a:ea typeface="微软雅黑" pitchFamily="34" charset="-122"/>
          </a:endParaRPr>
        </a:p>
      </dgm:t>
    </dgm:pt>
    <dgm:pt modelId="{FBC4E438-9CAE-4A56-AA9F-B318460AAAD3}" type="sibTrans" cxnId="{03B82817-A685-45B1-BB2D-66FB4790DA85}">
      <dgm:prSet/>
      <dgm:spPr/>
      <dgm:t>
        <a:bodyPr/>
        <a:lstStyle/>
        <a:p>
          <a:endParaRPr lang="zh-CN" altLang="en-US"/>
        </a:p>
      </dgm:t>
    </dgm:pt>
    <dgm:pt modelId="{A769026F-8B6E-4FBD-B0F3-2E4A61B91F4A}">
      <dgm:prSet custT="1"/>
      <dgm:spPr/>
      <dgm:t>
        <a:bodyPr/>
        <a:lstStyle/>
        <a:p>
          <a:r>
            <a:rPr lang="zh-CN" altLang="en-US" sz="1000" b="0" i="0" dirty="0">
              <a:latin typeface="微软雅黑" pitchFamily="34" charset="-122"/>
              <a:ea typeface="微软雅黑" pitchFamily="34" charset="-122"/>
            </a:rPr>
            <a:t>运营与管理技术</a:t>
          </a:r>
          <a:endParaRPr lang="zh-CN" altLang="en-US" sz="1000" dirty="0">
            <a:latin typeface="微软雅黑" pitchFamily="34" charset="-122"/>
            <a:ea typeface="微软雅黑" pitchFamily="34" charset="-122"/>
          </a:endParaRPr>
        </a:p>
      </dgm:t>
    </dgm:pt>
    <dgm:pt modelId="{4BF1EBC1-A9D8-4467-B22F-2D2730DCC158}" type="parTrans" cxnId="{EEE94BCE-B925-4967-B61A-1498C9042AED}">
      <dgm:prSet/>
      <dgm:spPr/>
      <dgm:t>
        <a:bodyPr/>
        <a:lstStyle/>
        <a:p>
          <a:endParaRPr lang="zh-CN" altLang="en-US" sz="1000">
            <a:latin typeface="微软雅黑" pitchFamily="34" charset="-122"/>
            <a:ea typeface="微软雅黑" pitchFamily="34" charset="-122"/>
          </a:endParaRPr>
        </a:p>
      </dgm:t>
    </dgm:pt>
    <dgm:pt modelId="{E88B4E50-EEB0-4881-B40D-49CB8110C1D2}" type="sibTrans" cxnId="{EEE94BCE-B925-4967-B61A-1498C9042AED}">
      <dgm:prSet/>
      <dgm:spPr/>
      <dgm:t>
        <a:bodyPr/>
        <a:lstStyle/>
        <a:p>
          <a:endParaRPr lang="zh-CN" altLang="en-US"/>
        </a:p>
      </dgm:t>
    </dgm:pt>
    <dgm:pt modelId="{3CBAE7A5-EBB6-4F65-A85F-112684C2B8C9}" type="pres">
      <dgm:prSet presAssocID="{6AFE51E6-0B89-43B0-A131-431A6EEEE46D}" presName="hierChild1" presStyleCnt="0">
        <dgm:presLayoutVars>
          <dgm:orgChart val="1"/>
          <dgm:chPref val="1"/>
          <dgm:dir/>
          <dgm:animOne val="branch"/>
          <dgm:animLvl val="lvl"/>
          <dgm:resizeHandles/>
        </dgm:presLayoutVars>
      </dgm:prSet>
      <dgm:spPr/>
    </dgm:pt>
    <dgm:pt modelId="{827AD945-D50E-4939-94BC-44C7D4777BCE}" type="pres">
      <dgm:prSet presAssocID="{66790B56-123C-4EC4-B2E3-5DC65CF6E939}" presName="hierRoot1" presStyleCnt="0">
        <dgm:presLayoutVars>
          <dgm:hierBranch val="init"/>
        </dgm:presLayoutVars>
      </dgm:prSet>
      <dgm:spPr/>
    </dgm:pt>
    <dgm:pt modelId="{32E566A0-BD51-48DC-A3BE-F97B34F0C2E1}" type="pres">
      <dgm:prSet presAssocID="{66790B56-123C-4EC4-B2E3-5DC65CF6E939}" presName="rootComposite1" presStyleCnt="0"/>
      <dgm:spPr/>
    </dgm:pt>
    <dgm:pt modelId="{14AAE9DF-6493-4521-8BB3-9C64D1080B87}" type="pres">
      <dgm:prSet presAssocID="{66790B56-123C-4EC4-B2E3-5DC65CF6E939}" presName="rootText1" presStyleLbl="node0" presStyleIdx="0" presStyleCnt="1" custScaleX="149670" custScaleY="86376">
        <dgm:presLayoutVars>
          <dgm:chPref val="3"/>
        </dgm:presLayoutVars>
      </dgm:prSet>
      <dgm:spPr/>
    </dgm:pt>
    <dgm:pt modelId="{4505A46F-7111-42A3-8D72-E66E438BEDC3}" type="pres">
      <dgm:prSet presAssocID="{66790B56-123C-4EC4-B2E3-5DC65CF6E939}" presName="rootConnector1" presStyleLbl="node1" presStyleIdx="0" presStyleCnt="0"/>
      <dgm:spPr/>
    </dgm:pt>
    <dgm:pt modelId="{F0BF99C8-3F34-4D9A-A0B3-EE831240C3CC}" type="pres">
      <dgm:prSet presAssocID="{66790B56-123C-4EC4-B2E3-5DC65CF6E939}" presName="hierChild2" presStyleCnt="0"/>
      <dgm:spPr/>
    </dgm:pt>
    <dgm:pt modelId="{E78E102F-92A8-4BDF-A110-6CED14013820}" type="pres">
      <dgm:prSet presAssocID="{58FF2E30-66F7-40B4-AF84-392B6F577DC3}" presName="Name37" presStyleLbl="parChTrans1D2" presStyleIdx="0" presStyleCnt="8"/>
      <dgm:spPr/>
    </dgm:pt>
    <dgm:pt modelId="{C4457A4E-043F-4E4B-A071-C912A0BEC5EA}" type="pres">
      <dgm:prSet presAssocID="{C4C09F7B-B3ED-4DBA-8D77-1E09C9781BA7}" presName="hierRoot2" presStyleCnt="0">
        <dgm:presLayoutVars>
          <dgm:hierBranch val="init"/>
        </dgm:presLayoutVars>
      </dgm:prSet>
      <dgm:spPr/>
    </dgm:pt>
    <dgm:pt modelId="{E6B7168B-BC3A-4051-BD0B-5806873C9DB5}" type="pres">
      <dgm:prSet presAssocID="{C4C09F7B-B3ED-4DBA-8D77-1E09C9781BA7}" presName="rootComposite" presStyleCnt="0"/>
      <dgm:spPr/>
    </dgm:pt>
    <dgm:pt modelId="{BA376286-5711-4EBE-9547-8B7D06437D2B}" type="pres">
      <dgm:prSet presAssocID="{C4C09F7B-B3ED-4DBA-8D77-1E09C9781BA7}" presName="rootText" presStyleLbl="node2" presStyleIdx="0" presStyleCnt="8" custScaleX="122239" custScaleY="158626">
        <dgm:presLayoutVars>
          <dgm:chPref val="3"/>
        </dgm:presLayoutVars>
      </dgm:prSet>
      <dgm:spPr/>
    </dgm:pt>
    <dgm:pt modelId="{646740AA-F963-4948-A754-096EE64AED1B}" type="pres">
      <dgm:prSet presAssocID="{C4C09F7B-B3ED-4DBA-8D77-1E09C9781BA7}" presName="rootConnector" presStyleLbl="node2" presStyleIdx="0" presStyleCnt="8"/>
      <dgm:spPr/>
    </dgm:pt>
    <dgm:pt modelId="{40A3102E-9EF7-4227-BA9A-5FBE60ACB719}" type="pres">
      <dgm:prSet presAssocID="{C4C09F7B-B3ED-4DBA-8D77-1E09C9781BA7}" presName="hierChild4" presStyleCnt="0"/>
      <dgm:spPr/>
    </dgm:pt>
    <dgm:pt modelId="{67970895-C593-447B-BC7C-B4D1B101D241}" type="pres">
      <dgm:prSet presAssocID="{BA8DB62D-5311-4660-A4DE-1F9EEE1C8CB2}" presName="Name37" presStyleLbl="parChTrans1D3" presStyleIdx="0" presStyleCnt="25"/>
      <dgm:spPr/>
    </dgm:pt>
    <dgm:pt modelId="{62167B85-7D52-4E99-8F4E-125EAAFAFFC6}" type="pres">
      <dgm:prSet presAssocID="{248F22F5-BC5F-45AF-ADED-6635248D88D6}" presName="hierRoot2" presStyleCnt="0">
        <dgm:presLayoutVars>
          <dgm:hierBranch val="init"/>
        </dgm:presLayoutVars>
      </dgm:prSet>
      <dgm:spPr/>
    </dgm:pt>
    <dgm:pt modelId="{4905FC67-45A6-438F-88F4-6E7AF0153BAB}" type="pres">
      <dgm:prSet presAssocID="{248F22F5-BC5F-45AF-ADED-6635248D88D6}" presName="rootComposite" presStyleCnt="0"/>
      <dgm:spPr/>
    </dgm:pt>
    <dgm:pt modelId="{5B8F5DDD-2550-4BE2-8E01-487C4240238E}" type="pres">
      <dgm:prSet presAssocID="{248F22F5-BC5F-45AF-ADED-6635248D88D6}" presName="rootText" presStyleLbl="node3" presStyleIdx="0" presStyleCnt="25">
        <dgm:presLayoutVars>
          <dgm:chPref val="3"/>
        </dgm:presLayoutVars>
      </dgm:prSet>
      <dgm:spPr/>
    </dgm:pt>
    <dgm:pt modelId="{0A1253CB-2F5E-446E-AAB6-6DA0A4E0AF45}" type="pres">
      <dgm:prSet presAssocID="{248F22F5-BC5F-45AF-ADED-6635248D88D6}" presName="rootConnector" presStyleLbl="node3" presStyleIdx="0" presStyleCnt="25"/>
      <dgm:spPr/>
    </dgm:pt>
    <dgm:pt modelId="{48C61E2F-3C57-41B3-B2D3-729982F141F9}" type="pres">
      <dgm:prSet presAssocID="{248F22F5-BC5F-45AF-ADED-6635248D88D6}" presName="hierChild4" presStyleCnt="0"/>
      <dgm:spPr/>
    </dgm:pt>
    <dgm:pt modelId="{5BC7E772-DDE0-4C2F-8A1E-4E75FE448009}" type="pres">
      <dgm:prSet presAssocID="{248F22F5-BC5F-45AF-ADED-6635248D88D6}" presName="hierChild5" presStyleCnt="0"/>
      <dgm:spPr/>
    </dgm:pt>
    <dgm:pt modelId="{A9B0D1FF-2A95-4401-9009-DEED800D29C0}" type="pres">
      <dgm:prSet presAssocID="{E6E5D5D4-E697-4C5C-8693-D4908385E8C4}" presName="Name37" presStyleLbl="parChTrans1D3" presStyleIdx="1" presStyleCnt="25"/>
      <dgm:spPr/>
    </dgm:pt>
    <dgm:pt modelId="{F2F3FCC3-2300-44AB-9924-A8DE1F62868D}" type="pres">
      <dgm:prSet presAssocID="{75C3BBF1-1569-4A7F-98AE-02CC9994F2F1}" presName="hierRoot2" presStyleCnt="0">
        <dgm:presLayoutVars>
          <dgm:hierBranch val="init"/>
        </dgm:presLayoutVars>
      </dgm:prSet>
      <dgm:spPr/>
    </dgm:pt>
    <dgm:pt modelId="{5D0A8B97-8113-4CE9-8C25-FFB51C5B7C83}" type="pres">
      <dgm:prSet presAssocID="{75C3BBF1-1569-4A7F-98AE-02CC9994F2F1}" presName="rootComposite" presStyleCnt="0"/>
      <dgm:spPr/>
    </dgm:pt>
    <dgm:pt modelId="{4AB48CE1-302D-4F08-BE64-63FCF9CF1D88}" type="pres">
      <dgm:prSet presAssocID="{75C3BBF1-1569-4A7F-98AE-02CC9994F2F1}" presName="rootText" presStyleLbl="node3" presStyleIdx="1" presStyleCnt="25">
        <dgm:presLayoutVars>
          <dgm:chPref val="3"/>
        </dgm:presLayoutVars>
      </dgm:prSet>
      <dgm:spPr/>
    </dgm:pt>
    <dgm:pt modelId="{AB72251A-BB3B-4F1E-9DB5-C49D0CEA48E4}" type="pres">
      <dgm:prSet presAssocID="{75C3BBF1-1569-4A7F-98AE-02CC9994F2F1}" presName="rootConnector" presStyleLbl="node3" presStyleIdx="1" presStyleCnt="25"/>
      <dgm:spPr/>
    </dgm:pt>
    <dgm:pt modelId="{FDBACF6B-74D7-432D-B168-A906A5A5A64A}" type="pres">
      <dgm:prSet presAssocID="{75C3BBF1-1569-4A7F-98AE-02CC9994F2F1}" presName="hierChild4" presStyleCnt="0"/>
      <dgm:spPr/>
    </dgm:pt>
    <dgm:pt modelId="{32B7EB02-E23A-4991-970D-F2F2484741C1}" type="pres">
      <dgm:prSet presAssocID="{75C3BBF1-1569-4A7F-98AE-02CC9994F2F1}" presName="hierChild5" presStyleCnt="0"/>
      <dgm:spPr/>
    </dgm:pt>
    <dgm:pt modelId="{2A5FEA8C-B132-4450-9382-7436AD643106}" type="pres">
      <dgm:prSet presAssocID="{C4C09F7B-B3ED-4DBA-8D77-1E09C9781BA7}" presName="hierChild5" presStyleCnt="0"/>
      <dgm:spPr/>
    </dgm:pt>
    <dgm:pt modelId="{B4160612-1ACB-4F77-9C00-983551AEA556}" type="pres">
      <dgm:prSet presAssocID="{12B7F4B6-FFB4-4010-9799-2DA22A16FD66}" presName="Name37" presStyleLbl="parChTrans1D2" presStyleIdx="1" presStyleCnt="8"/>
      <dgm:spPr/>
    </dgm:pt>
    <dgm:pt modelId="{DE336841-FE8C-4EA5-A5E1-D61872D14543}" type="pres">
      <dgm:prSet presAssocID="{EFE29A24-99E6-412E-86DE-A8A0172C39B3}" presName="hierRoot2" presStyleCnt="0">
        <dgm:presLayoutVars>
          <dgm:hierBranch val="init"/>
        </dgm:presLayoutVars>
      </dgm:prSet>
      <dgm:spPr/>
    </dgm:pt>
    <dgm:pt modelId="{6A6820A5-8A13-4110-89AA-2F0AF22B590F}" type="pres">
      <dgm:prSet presAssocID="{EFE29A24-99E6-412E-86DE-A8A0172C39B3}" presName="rootComposite" presStyleCnt="0"/>
      <dgm:spPr/>
    </dgm:pt>
    <dgm:pt modelId="{9C1D4149-DE9F-41DA-8805-1439941E570C}" type="pres">
      <dgm:prSet presAssocID="{EFE29A24-99E6-412E-86DE-A8A0172C39B3}" presName="rootText" presStyleLbl="node2" presStyleIdx="1" presStyleCnt="8" custScaleX="158715" custScaleY="146233">
        <dgm:presLayoutVars>
          <dgm:chPref val="3"/>
        </dgm:presLayoutVars>
      </dgm:prSet>
      <dgm:spPr/>
    </dgm:pt>
    <dgm:pt modelId="{908D6954-425D-4730-9D37-263DA8A22A0C}" type="pres">
      <dgm:prSet presAssocID="{EFE29A24-99E6-412E-86DE-A8A0172C39B3}" presName="rootConnector" presStyleLbl="node2" presStyleIdx="1" presStyleCnt="8"/>
      <dgm:spPr/>
    </dgm:pt>
    <dgm:pt modelId="{71A52BE2-847B-424A-A600-2F891E63AC98}" type="pres">
      <dgm:prSet presAssocID="{EFE29A24-99E6-412E-86DE-A8A0172C39B3}" presName="hierChild4" presStyleCnt="0"/>
      <dgm:spPr/>
    </dgm:pt>
    <dgm:pt modelId="{1E95FA84-952B-4386-A897-DF6E71DA605F}" type="pres">
      <dgm:prSet presAssocID="{9035B0CD-88E2-45BE-992B-07BC9B4AB48F}" presName="Name37" presStyleLbl="parChTrans1D3" presStyleIdx="2" presStyleCnt="25"/>
      <dgm:spPr/>
    </dgm:pt>
    <dgm:pt modelId="{6156239D-875B-4C56-984B-CD6E10817CF4}" type="pres">
      <dgm:prSet presAssocID="{1B6A80D2-BD87-4CDE-8741-DAAF1DF00B47}" presName="hierRoot2" presStyleCnt="0">
        <dgm:presLayoutVars>
          <dgm:hierBranch val="init"/>
        </dgm:presLayoutVars>
      </dgm:prSet>
      <dgm:spPr/>
    </dgm:pt>
    <dgm:pt modelId="{CC917EF3-2601-40AC-8EBA-2E7CEF4AA21E}" type="pres">
      <dgm:prSet presAssocID="{1B6A80D2-BD87-4CDE-8741-DAAF1DF00B47}" presName="rootComposite" presStyleCnt="0"/>
      <dgm:spPr/>
    </dgm:pt>
    <dgm:pt modelId="{17C0C49C-F9D1-4635-8118-1F72E8F29C02}" type="pres">
      <dgm:prSet presAssocID="{1B6A80D2-BD87-4CDE-8741-DAAF1DF00B47}" presName="rootText" presStyleLbl="node3" presStyleIdx="2" presStyleCnt="25" custScaleX="110150" custScaleY="141635">
        <dgm:presLayoutVars>
          <dgm:chPref val="3"/>
        </dgm:presLayoutVars>
      </dgm:prSet>
      <dgm:spPr/>
    </dgm:pt>
    <dgm:pt modelId="{EC5D50CF-E434-4EFE-9179-D585C483F329}" type="pres">
      <dgm:prSet presAssocID="{1B6A80D2-BD87-4CDE-8741-DAAF1DF00B47}" presName="rootConnector" presStyleLbl="node3" presStyleIdx="2" presStyleCnt="25"/>
      <dgm:spPr/>
    </dgm:pt>
    <dgm:pt modelId="{5467B3C1-8B25-4858-A121-B1D9AC6C232A}" type="pres">
      <dgm:prSet presAssocID="{1B6A80D2-BD87-4CDE-8741-DAAF1DF00B47}" presName="hierChild4" presStyleCnt="0"/>
      <dgm:spPr/>
    </dgm:pt>
    <dgm:pt modelId="{0C12B35B-484F-4EFA-A003-1CB1DACF5F2A}" type="pres">
      <dgm:prSet presAssocID="{1B6A80D2-BD87-4CDE-8741-DAAF1DF00B47}" presName="hierChild5" presStyleCnt="0"/>
      <dgm:spPr/>
    </dgm:pt>
    <dgm:pt modelId="{1F57888F-40F2-499E-9B2F-DF3783D6664C}" type="pres">
      <dgm:prSet presAssocID="{47D6981E-B70B-479A-8BCC-8E3EC60AF7C8}" presName="Name37" presStyleLbl="parChTrans1D3" presStyleIdx="3" presStyleCnt="25"/>
      <dgm:spPr/>
    </dgm:pt>
    <dgm:pt modelId="{FABE7A6C-5215-4F69-AE5B-AACEAE2E20D7}" type="pres">
      <dgm:prSet presAssocID="{A185DB55-5470-442B-A439-9C0E8E35BFBA}" presName="hierRoot2" presStyleCnt="0">
        <dgm:presLayoutVars>
          <dgm:hierBranch val="init"/>
        </dgm:presLayoutVars>
      </dgm:prSet>
      <dgm:spPr/>
    </dgm:pt>
    <dgm:pt modelId="{71C91E08-076C-42A6-A2EF-3874725C1FEF}" type="pres">
      <dgm:prSet presAssocID="{A185DB55-5470-442B-A439-9C0E8E35BFBA}" presName="rootComposite" presStyleCnt="0"/>
      <dgm:spPr/>
    </dgm:pt>
    <dgm:pt modelId="{DD20D35A-032A-4D50-9777-B1E4D996B080}" type="pres">
      <dgm:prSet presAssocID="{A185DB55-5470-442B-A439-9C0E8E35BFBA}" presName="rootText" presStyleLbl="node3" presStyleIdx="3" presStyleCnt="25" custScaleX="110150" custScaleY="166068">
        <dgm:presLayoutVars>
          <dgm:chPref val="3"/>
        </dgm:presLayoutVars>
      </dgm:prSet>
      <dgm:spPr/>
    </dgm:pt>
    <dgm:pt modelId="{39DAF6D3-7BAF-40C1-A259-3E5EB82844DB}" type="pres">
      <dgm:prSet presAssocID="{A185DB55-5470-442B-A439-9C0E8E35BFBA}" presName="rootConnector" presStyleLbl="node3" presStyleIdx="3" presStyleCnt="25"/>
      <dgm:spPr/>
    </dgm:pt>
    <dgm:pt modelId="{7785A348-04E2-426F-B0F4-3EA87553952A}" type="pres">
      <dgm:prSet presAssocID="{A185DB55-5470-442B-A439-9C0E8E35BFBA}" presName="hierChild4" presStyleCnt="0"/>
      <dgm:spPr/>
    </dgm:pt>
    <dgm:pt modelId="{7715DE04-70B8-416E-BD34-6CE6B87E8947}" type="pres">
      <dgm:prSet presAssocID="{A185DB55-5470-442B-A439-9C0E8E35BFBA}" presName="hierChild5" presStyleCnt="0"/>
      <dgm:spPr/>
    </dgm:pt>
    <dgm:pt modelId="{6E53C04B-0732-4B9E-B625-7B2414FFAB08}" type="pres">
      <dgm:prSet presAssocID="{EFE29A24-99E6-412E-86DE-A8A0172C39B3}" presName="hierChild5" presStyleCnt="0"/>
      <dgm:spPr/>
    </dgm:pt>
    <dgm:pt modelId="{ABA53332-C0DF-451E-9210-0F4D2D095FED}" type="pres">
      <dgm:prSet presAssocID="{820B3167-C22D-4C47-8C70-1973C7F9C7F9}" presName="Name37" presStyleLbl="parChTrans1D2" presStyleIdx="2" presStyleCnt="8"/>
      <dgm:spPr/>
    </dgm:pt>
    <dgm:pt modelId="{046ECC29-9A1F-48FD-8BB3-3DC62ECF52C5}" type="pres">
      <dgm:prSet presAssocID="{B2EAFD4B-4B2B-4414-BD25-67F995AC09EE}" presName="hierRoot2" presStyleCnt="0">
        <dgm:presLayoutVars>
          <dgm:hierBranch val="init"/>
        </dgm:presLayoutVars>
      </dgm:prSet>
      <dgm:spPr/>
    </dgm:pt>
    <dgm:pt modelId="{73CFD32C-0853-4C0D-B595-6D5406E4CD9A}" type="pres">
      <dgm:prSet presAssocID="{B2EAFD4B-4B2B-4414-BD25-67F995AC09EE}" presName="rootComposite" presStyleCnt="0"/>
      <dgm:spPr/>
    </dgm:pt>
    <dgm:pt modelId="{3471877E-6B0A-4637-B6D5-1C909D9A3F5C}" type="pres">
      <dgm:prSet presAssocID="{B2EAFD4B-4B2B-4414-BD25-67F995AC09EE}" presName="rootText" presStyleLbl="node2" presStyleIdx="2" presStyleCnt="8" custScaleX="140454" custScaleY="124923">
        <dgm:presLayoutVars>
          <dgm:chPref val="3"/>
        </dgm:presLayoutVars>
      </dgm:prSet>
      <dgm:spPr/>
    </dgm:pt>
    <dgm:pt modelId="{2CE8593C-E34A-498F-90BC-A4234176A57A}" type="pres">
      <dgm:prSet presAssocID="{B2EAFD4B-4B2B-4414-BD25-67F995AC09EE}" presName="rootConnector" presStyleLbl="node2" presStyleIdx="2" presStyleCnt="8"/>
      <dgm:spPr/>
    </dgm:pt>
    <dgm:pt modelId="{07EDBE52-0D30-4019-B6E2-04A2BADD142C}" type="pres">
      <dgm:prSet presAssocID="{B2EAFD4B-4B2B-4414-BD25-67F995AC09EE}" presName="hierChild4" presStyleCnt="0"/>
      <dgm:spPr/>
    </dgm:pt>
    <dgm:pt modelId="{660A8B4C-7359-44D3-B985-07D07928ACF7}" type="pres">
      <dgm:prSet presAssocID="{415BB5F7-2C07-4523-B72A-FB4D9192395A}" presName="Name37" presStyleLbl="parChTrans1D3" presStyleIdx="4" presStyleCnt="25"/>
      <dgm:spPr/>
    </dgm:pt>
    <dgm:pt modelId="{08C6DCD2-72DD-439F-A701-1FB4613AB5F0}" type="pres">
      <dgm:prSet presAssocID="{F576008B-35E4-4ED2-A0A1-2F8ADF590468}" presName="hierRoot2" presStyleCnt="0">
        <dgm:presLayoutVars>
          <dgm:hierBranch val="init"/>
        </dgm:presLayoutVars>
      </dgm:prSet>
      <dgm:spPr/>
    </dgm:pt>
    <dgm:pt modelId="{42B13697-AA40-40DC-B79B-DDCBDC9E78A1}" type="pres">
      <dgm:prSet presAssocID="{F576008B-35E4-4ED2-A0A1-2F8ADF590468}" presName="rootComposite" presStyleCnt="0"/>
      <dgm:spPr/>
    </dgm:pt>
    <dgm:pt modelId="{DA7FA2DE-5526-4784-91B3-25E74627230D}" type="pres">
      <dgm:prSet presAssocID="{F576008B-35E4-4ED2-A0A1-2F8ADF590468}" presName="rootText" presStyleLbl="node3" presStyleIdx="4" presStyleCnt="25" custScaleX="120955" custScaleY="139320">
        <dgm:presLayoutVars>
          <dgm:chPref val="3"/>
        </dgm:presLayoutVars>
      </dgm:prSet>
      <dgm:spPr/>
    </dgm:pt>
    <dgm:pt modelId="{7DA84D71-E7E4-4F94-BEA6-CF61740A69DD}" type="pres">
      <dgm:prSet presAssocID="{F576008B-35E4-4ED2-A0A1-2F8ADF590468}" presName="rootConnector" presStyleLbl="node3" presStyleIdx="4" presStyleCnt="25"/>
      <dgm:spPr/>
    </dgm:pt>
    <dgm:pt modelId="{FF367115-1384-414F-A3BB-56C3E38EB246}" type="pres">
      <dgm:prSet presAssocID="{F576008B-35E4-4ED2-A0A1-2F8ADF590468}" presName="hierChild4" presStyleCnt="0"/>
      <dgm:spPr/>
    </dgm:pt>
    <dgm:pt modelId="{CDA469ED-FDE6-4DAF-A80B-29482FECD9EF}" type="pres">
      <dgm:prSet presAssocID="{F576008B-35E4-4ED2-A0A1-2F8ADF590468}" presName="hierChild5" presStyleCnt="0"/>
      <dgm:spPr/>
    </dgm:pt>
    <dgm:pt modelId="{0B660C79-94C8-47FA-9262-0197F5D29EE1}" type="pres">
      <dgm:prSet presAssocID="{FA4BAA77-6562-4367-931A-D19702BD403E}" presName="Name37" presStyleLbl="parChTrans1D3" presStyleIdx="5" presStyleCnt="25"/>
      <dgm:spPr/>
    </dgm:pt>
    <dgm:pt modelId="{62665AF0-54DE-44E8-BFDC-A002CF264998}" type="pres">
      <dgm:prSet presAssocID="{6E5B792C-5711-41C2-B571-5ACC46ED7EC2}" presName="hierRoot2" presStyleCnt="0">
        <dgm:presLayoutVars>
          <dgm:hierBranch val="init"/>
        </dgm:presLayoutVars>
      </dgm:prSet>
      <dgm:spPr/>
    </dgm:pt>
    <dgm:pt modelId="{F0ACFCCB-A5C2-4F93-A185-095EB9BC0368}" type="pres">
      <dgm:prSet presAssocID="{6E5B792C-5711-41C2-B571-5ACC46ED7EC2}" presName="rootComposite" presStyleCnt="0"/>
      <dgm:spPr/>
    </dgm:pt>
    <dgm:pt modelId="{F5CC7433-D936-49CF-9A75-9A28CB4E3003}" type="pres">
      <dgm:prSet presAssocID="{6E5B792C-5711-41C2-B571-5ACC46ED7EC2}" presName="rootText" presStyleLbl="node3" presStyleIdx="5" presStyleCnt="25" custScaleX="115589" custScaleY="125456">
        <dgm:presLayoutVars>
          <dgm:chPref val="3"/>
        </dgm:presLayoutVars>
      </dgm:prSet>
      <dgm:spPr/>
    </dgm:pt>
    <dgm:pt modelId="{262CDB81-658E-4044-95C7-342C31120A6C}" type="pres">
      <dgm:prSet presAssocID="{6E5B792C-5711-41C2-B571-5ACC46ED7EC2}" presName="rootConnector" presStyleLbl="node3" presStyleIdx="5" presStyleCnt="25"/>
      <dgm:spPr/>
    </dgm:pt>
    <dgm:pt modelId="{02356324-C44F-4487-B594-29717B422C45}" type="pres">
      <dgm:prSet presAssocID="{6E5B792C-5711-41C2-B571-5ACC46ED7EC2}" presName="hierChild4" presStyleCnt="0"/>
      <dgm:spPr/>
    </dgm:pt>
    <dgm:pt modelId="{51B79007-FE67-42E1-A65F-64FF9580E120}" type="pres">
      <dgm:prSet presAssocID="{6E5B792C-5711-41C2-B571-5ACC46ED7EC2}" presName="hierChild5" presStyleCnt="0"/>
      <dgm:spPr/>
    </dgm:pt>
    <dgm:pt modelId="{47415BA6-3D63-42CA-A848-56B415E436DC}" type="pres">
      <dgm:prSet presAssocID="{D710EBB8-2F07-49CE-8148-61970A4AEF72}" presName="Name37" presStyleLbl="parChTrans1D3" presStyleIdx="6" presStyleCnt="25"/>
      <dgm:spPr/>
    </dgm:pt>
    <dgm:pt modelId="{DD3D70FE-F901-4500-B32E-F0FC5DB8AA9E}" type="pres">
      <dgm:prSet presAssocID="{1DCD82A9-D4B7-4E10-B2F3-A3AB82CC2BC9}" presName="hierRoot2" presStyleCnt="0">
        <dgm:presLayoutVars>
          <dgm:hierBranch val="init"/>
        </dgm:presLayoutVars>
      </dgm:prSet>
      <dgm:spPr/>
    </dgm:pt>
    <dgm:pt modelId="{035A6CEF-DEB3-40F9-BC0F-544C4E2D7D28}" type="pres">
      <dgm:prSet presAssocID="{1DCD82A9-D4B7-4E10-B2F3-A3AB82CC2BC9}" presName="rootComposite" presStyleCnt="0"/>
      <dgm:spPr/>
    </dgm:pt>
    <dgm:pt modelId="{ECA19206-2727-4A94-8B64-9A6E23555E2A}" type="pres">
      <dgm:prSet presAssocID="{1DCD82A9-D4B7-4E10-B2F3-A3AB82CC2BC9}" presName="rootText" presStyleLbl="node3" presStyleIdx="6" presStyleCnt="25" custScaleX="112907" custScaleY="112491">
        <dgm:presLayoutVars>
          <dgm:chPref val="3"/>
        </dgm:presLayoutVars>
      </dgm:prSet>
      <dgm:spPr/>
    </dgm:pt>
    <dgm:pt modelId="{C46E432F-3DA3-43C0-A739-12B551DBDD2A}" type="pres">
      <dgm:prSet presAssocID="{1DCD82A9-D4B7-4E10-B2F3-A3AB82CC2BC9}" presName="rootConnector" presStyleLbl="node3" presStyleIdx="6" presStyleCnt="25"/>
      <dgm:spPr/>
    </dgm:pt>
    <dgm:pt modelId="{4F6B9A55-ED24-4C20-9A85-167BF66055DB}" type="pres">
      <dgm:prSet presAssocID="{1DCD82A9-D4B7-4E10-B2F3-A3AB82CC2BC9}" presName="hierChild4" presStyleCnt="0"/>
      <dgm:spPr/>
    </dgm:pt>
    <dgm:pt modelId="{0393217C-24EF-44B4-A065-4714D602E40A}" type="pres">
      <dgm:prSet presAssocID="{1DCD82A9-D4B7-4E10-B2F3-A3AB82CC2BC9}" presName="hierChild5" presStyleCnt="0"/>
      <dgm:spPr/>
    </dgm:pt>
    <dgm:pt modelId="{7FEEB2A4-DB69-48FC-B0FE-36932591BB24}" type="pres">
      <dgm:prSet presAssocID="{B2EAFD4B-4B2B-4414-BD25-67F995AC09EE}" presName="hierChild5" presStyleCnt="0"/>
      <dgm:spPr/>
    </dgm:pt>
    <dgm:pt modelId="{2C0A34A7-703E-40D1-B01C-98DBDD227112}" type="pres">
      <dgm:prSet presAssocID="{8A0D2EEB-D849-4B6C-B6F7-4B73D7034CB4}" presName="Name37" presStyleLbl="parChTrans1D2" presStyleIdx="3" presStyleCnt="8"/>
      <dgm:spPr/>
    </dgm:pt>
    <dgm:pt modelId="{9DC202C2-C8C2-4B15-9E70-7A19E5525280}" type="pres">
      <dgm:prSet presAssocID="{65638689-3C39-404E-A944-C9FEF722AF93}" presName="hierRoot2" presStyleCnt="0">
        <dgm:presLayoutVars>
          <dgm:hierBranch val="init"/>
        </dgm:presLayoutVars>
      </dgm:prSet>
      <dgm:spPr/>
    </dgm:pt>
    <dgm:pt modelId="{5097BD7D-F700-498E-A5CB-01C1A1ABE4E5}" type="pres">
      <dgm:prSet presAssocID="{65638689-3C39-404E-A944-C9FEF722AF93}" presName="rootComposite" presStyleCnt="0"/>
      <dgm:spPr/>
    </dgm:pt>
    <dgm:pt modelId="{74EB5D50-74F6-4F74-870C-8DCAA8D13DEF}" type="pres">
      <dgm:prSet presAssocID="{65638689-3C39-404E-A944-C9FEF722AF93}" presName="rootText" presStyleLbl="node2" presStyleIdx="3" presStyleCnt="8" custScaleX="240728">
        <dgm:presLayoutVars>
          <dgm:chPref val="3"/>
        </dgm:presLayoutVars>
      </dgm:prSet>
      <dgm:spPr/>
    </dgm:pt>
    <dgm:pt modelId="{0669602B-8FEB-456C-B9B2-793491044176}" type="pres">
      <dgm:prSet presAssocID="{65638689-3C39-404E-A944-C9FEF722AF93}" presName="rootConnector" presStyleLbl="node2" presStyleIdx="3" presStyleCnt="8"/>
      <dgm:spPr/>
    </dgm:pt>
    <dgm:pt modelId="{F236DA51-84A9-46F5-8831-B8CE644684F5}" type="pres">
      <dgm:prSet presAssocID="{65638689-3C39-404E-A944-C9FEF722AF93}" presName="hierChild4" presStyleCnt="0"/>
      <dgm:spPr/>
    </dgm:pt>
    <dgm:pt modelId="{A251CFC8-34AB-4E1A-9B18-65D4801B572D}" type="pres">
      <dgm:prSet presAssocID="{C1FD9916-9777-4760-9173-E2FF61E78E13}" presName="Name37" presStyleLbl="parChTrans1D3" presStyleIdx="7" presStyleCnt="25"/>
      <dgm:spPr/>
    </dgm:pt>
    <dgm:pt modelId="{534CC988-7FBE-4B3F-BA28-B1D7F80E9CBD}" type="pres">
      <dgm:prSet presAssocID="{405F6ED8-2063-4020-8C0B-3A8149943BAA}" presName="hierRoot2" presStyleCnt="0">
        <dgm:presLayoutVars>
          <dgm:hierBranch val="init"/>
        </dgm:presLayoutVars>
      </dgm:prSet>
      <dgm:spPr/>
    </dgm:pt>
    <dgm:pt modelId="{0D8A8DB4-F8B4-4A03-93D9-5FDE93716836}" type="pres">
      <dgm:prSet presAssocID="{405F6ED8-2063-4020-8C0B-3A8149943BAA}" presName="rootComposite" presStyleCnt="0"/>
      <dgm:spPr/>
    </dgm:pt>
    <dgm:pt modelId="{807A608A-33B8-4BBE-B0D6-7903BCDBF543}" type="pres">
      <dgm:prSet presAssocID="{405F6ED8-2063-4020-8C0B-3A8149943BAA}" presName="rootText" presStyleLbl="node3" presStyleIdx="7" presStyleCnt="25" custScaleX="301026" custScaleY="267423">
        <dgm:presLayoutVars>
          <dgm:chPref val="3"/>
        </dgm:presLayoutVars>
      </dgm:prSet>
      <dgm:spPr/>
    </dgm:pt>
    <dgm:pt modelId="{BB69C60D-2D70-47A5-90D6-0A5D41EDE5DD}" type="pres">
      <dgm:prSet presAssocID="{405F6ED8-2063-4020-8C0B-3A8149943BAA}" presName="rootConnector" presStyleLbl="node3" presStyleIdx="7" presStyleCnt="25"/>
      <dgm:spPr/>
    </dgm:pt>
    <dgm:pt modelId="{4603E0FD-E58E-4962-A761-1F3FBEFDA36D}" type="pres">
      <dgm:prSet presAssocID="{405F6ED8-2063-4020-8C0B-3A8149943BAA}" presName="hierChild4" presStyleCnt="0"/>
      <dgm:spPr/>
    </dgm:pt>
    <dgm:pt modelId="{80D74E40-F09C-489E-8FFD-E5FD09114C23}" type="pres">
      <dgm:prSet presAssocID="{405F6ED8-2063-4020-8C0B-3A8149943BAA}" presName="hierChild5" presStyleCnt="0"/>
      <dgm:spPr/>
    </dgm:pt>
    <dgm:pt modelId="{BB3C3F81-9A61-4163-A2A6-184E5F0A7525}" type="pres">
      <dgm:prSet presAssocID="{3737BE19-F0BA-4893-88FE-BF1F3D1D035F}" presName="Name37" presStyleLbl="parChTrans1D3" presStyleIdx="8" presStyleCnt="25"/>
      <dgm:spPr/>
    </dgm:pt>
    <dgm:pt modelId="{28CA4827-D9FC-4772-ACB9-80F9EA5156C1}" type="pres">
      <dgm:prSet presAssocID="{E3C77A7F-6A4E-4F3A-B98C-06D6A17F798D}" presName="hierRoot2" presStyleCnt="0">
        <dgm:presLayoutVars>
          <dgm:hierBranch val="init"/>
        </dgm:presLayoutVars>
      </dgm:prSet>
      <dgm:spPr/>
    </dgm:pt>
    <dgm:pt modelId="{717A336A-CAED-433D-A653-78A5981F93CA}" type="pres">
      <dgm:prSet presAssocID="{E3C77A7F-6A4E-4F3A-B98C-06D6A17F798D}" presName="rootComposite" presStyleCnt="0"/>
      <dgm:spPr/>
    </dgm:pt>
    <dgm:pt modelId="{0B672B81-549E-42A2-BECC-38D803714FA9}" type="pres">
      <dgm:prSet presAssocID="{E3C77A7F-6A4E-4F3A-B98C-06D6A17F798D}" presName="rootText" presStyleLbl="node3" presStyleIdx="8" presStyleCnt="25" custScaleX="310711">
        <dgm:presLayoutVars>
          <dgm:chPref val="3"/>
        </dgm:presLayoutVars>
      </dgm:prSet>
      <dgm:spPr/>
    </dgm:pt>
    <dgm:pt modelId="{6DCA4618-669B-47F0-B55C-1B89F7B48896}" type="pres">
      <dgm:prSet presAssocID="{E3C77A7F-6A4E-4F3A-B98C-06D6A17F798D}" presName="rootConnector" presStyleLbl="node3" presStyleIdx="8" presStyleCnt="25"/>
      <dgm:spPr/>
    </dgm:pt>
    <dgm:pt modelId="{92519B56-F92B-4059-8554-6DBD2B897B69}" type="pres">
      <dgm:prSet presAssocID="{E3C77A7F-6A4E-4F3A-B98C-06D6A17F798D}" presName="hierChild4" presStyleCnt="0"/>
      <dgm:spPr/>
    </dgm:pt>
    <dgm:pt modelId="{9BD88B57-15F1-45E2-8FEF-8D3BF071E3F9}" type="pres">
      <dgm:prSet presAssocID="{E3C77A7F-6A4E-4F3A-B98C-06D6A17F798D}" presName="hierChild5" presStyleCnt="0"/>
      <dgm:spPr/>
    </dgm:pt>
    <dgm:pt modelId="{19A7C75F-6BDA-4992-B65B-121F892F3591}" type="pres">
      <dgm:prSet presAssocID="{65087614-DC24-4F3C-A03E-166A1451AF4E}" presName="Name37" presStyleLbl="parChTrans1D3" presStyleIdx="9" presStyleCnt="25"/>
      <dgm:spPr/>
    </dgm:pt>
    <dgm:pt modelId="{48DD20BF-A8E3-4080-A20F-076D1B943C73}" type="pres">
      <dgm:prSet presAssocID="{5E12408F-340E-41AD-88D0-2DE2628702AE}" presName="hierRoot2" presStyleCnt="0">
        <dgm:presLayoutVars>
          <dgm:hierBranch val="init"/>
        </dgm:presLayoutVars>
      </dgm:prSet>
      <dgm:spPr/>
    </dgm:pt>
    <dgm:pt modelId="{662B2ACE-8045-4205-858F-A3287EC8CD98}" type="pres">
      <dgm:prSet presAssocID="{5E12408F-340E-41AD-88D0-2DE2628702AE}" presName="rootComposite" presStyleCnt="0"/>
      <dgm:spPr/>
    </dgm:pt>
    <dgm:pt modelId="{066DF9A7-F4BA-40C0-B5CB-AEBCD9028BB8}" type="pres">
      <dgm:prSet presAssocID="{5E12408F-340E-41AD-88D0-2DE2628702AE}" presName="rootText" presStyleLbl="node3" presStyleIdx="9" presStyleCnt="25" custScaleX="337904" custScaleY="99017">
        <dgm:presLayoutVars>
          <dgm:chPref val="3"/>
        </dgm:presLayoutVars>
      </dgm:prSet>
      <dgm:spPr/>
    </dgm:pt>
    <dgm:pt modelId="{075A47A5-6EC9-4C48-9403-EEBD0D0C8011}" type="pres">
      <dgm:prSet presAssocID="{5E12408F-340E-41AD-88D0-2DE2628702AE}" presName="rootConnector" presStyleLbl="node3" presStyleIdx="9" presStyleCnt="25"/>
      <dgm:spPr/>
    </dgm:pt>
    <dgm:pt modelId="{2D2F8E64-3DA9-4AA1-883E-54E66640AC2E}" type="pres">
      <dgm:prSet presAssocID="{5E12408F-340E-41AD-88D0-2DE2628702AE}" presName="hierChild4" presStyleCnt="0"/>
      <dgm:spPr/>
    </dgm:pt>
    <dgm:pt modelId="{EA3BB6DC-820A-44E6-A98E-0584E8297F8A}" type="pres">
      <dgm:prSet presAssocID="{5E12408F-340E-41AD-88D0-2DE2628702AE}" presName="hierChild5" presStyleCnt="0"/>
      <dgm:spPr/>
    </dgm:pt>
    <dgm:pt modelId="{6B22E838-EC2C-4E94-B4F0-2A7C64CDA7C8}" type="pres">
      <dgm:prSet presAssocID="{1AD740A1-F337-41FE-BE30-E78D9C8CD4E9}" presName="Name37" presStyleLbl="parChTrans1D3" presStyleIdx="10" presStyleCnt="25"/>
      <dgm:spPr/>
    </dgm:pt>
    <dgm:pt modelId="{EB7A281F-E722-45D6-8A0E-53487CFC5FD0}" type="pres">
      <dgm:prSet presAssocID="{32568DD7-2958-4C22-A9A6-0F5940267CB8}" presName="hierRoot2" presStyleCnt="0">
        <dgm:presLayoutVars>
          <dgm:hierBranch val="init"/>
        </dgm:presLayoutVars>
      </dgm:prSet>
      <dgm:spPr/>
    </dgm:pt>
    <dgm:pt modelId="{24F71455-EC67-4D33-96A2-3C1CA048CF94}" type="pres">
      <dgm:prSet presAssocID="{32568DD7-2958-4C22-A9A6-0F5940267CB8}" presName="rootComposite" presStyleCnt="0"/>
      <dgm:spPr/>
    </dgm:pt>
    <dgm:pt modelId="{260756DF-5AFA-4D79-97BC-63FEDC8D7099}" type="pres">
      <dgm:prSet presAssocID="{32568DD7-2958-4C22-A9A6-0F5940267CB8}" presName="rootText" presStyleLbl="node3" presStyleIdx="10" presStyleCnt="25" custScaleX="333442" custScaleY="127540">
        <dgm:presLayoutVars>
          <dgm:chPref val="3"/>
        </dgm:presLayoutVars>
      </dgm:prSet>
      <dgm:spPr/>
    </dgm:pt>
    <dgm:pt modelId="{62193F14-07DE-4B03-B4D0-A6326FAF782F}" type="pres">
      <dgm:prSet presAssocID="{32568DD7-2958-4C22-A9A6-0F5940267CB8}" presName="rootConnector" presStyleLbl="node3" presStyleIdx="10" presStyleCnt="25"/>
      <dgm:spPr/>
    </dgm:pt>
    <dgm:pt modelId="{2A9D3CF5-6137-4DEE-A074-2B632DB93AC5}" type="pres">
      <dgm:prSet presAssocID="{32568DD7-2958-4C22-A9A6-0F5940267CB8}" presName="hierChild4" presStyleCnt="0"/>
      <dgm:spPr/>
    </dgm:pt>
    <dgm:pt modelId="{7A02E1AB-4A1E-41BA-B251-B4CEDB44E219}" type="pres">
      <dgm:prSet presAssocID="{32568DD7-2958-4C22-A9A6-0F5940267CB8}" presName="hierChild5" presStyleCnt="0"/>
      <dgm:spPr/>
    </dgm:pt>
    <dgm:pt modelId="{BB47FA37-31B7-4303-8925-75B74FB8951E}" type="pres">
      <dgm:prSet presAssocID="{1A57AE1D-1B81-4CA6-8346-80CE0665A4A1}" presName="Name37" presStyleLbl="parChTrans1D3" presStyleIdx="11" presStyleCnt="25"/>
      <dgm:spPr/>
    </dgm:pt>
    <dgm:pt modelId="{A4AEF56B-FA02-4CE8-969D-8D3F1CB304E2}" type="pres">
      <dgm:prSet presAssocID="{9C6DE5E9-EC84-4093-A6F2-43C1B307246F}" presName="hierRoot2" presStyleCnt="0">
        <dgm:presLayoutVars>
          <dgm:hierBranch val="init"/>
        </dgm:presLayoutVars>
      </dgm:prSet>
      <dgm:spPr/>
    </dgm:pt>
    <dgm:pt modelId="{2329EE4F-CD76-49F2-979A-10096CCA5FB7}" type="pres">
      <dgm:prSet presAssocID="{9C6DE5E9-EC84-4093-A6F2-43C1B307246F}" presName="rootComposite" presStyleCnt="0"/>
      <dgm:spPr/>
    </dgm:pt>
    <dgm:pt modelId="{5528317A-DF31-40EE-A19B-D91C6C9B1E52}" type="pres">
      <dgm:prSet presAssocID="{9C6DE5E9-EC84-4093-A6F2-43C1B307246F}" presName="rootText" presStyleLbl="node3" presStyleIdx="11" presStyleCnt="25" custScaleX="347012" custScaleY="133302">
        <dgm:presLayoutVars>
          <dgm:chPref val="3"/>
        </dgm:presLayoutVars>
      </dgm:prSet>
      <dgm:spPr/>
    </dgm:pt>
    <dgm:pt modelId="{7E668AEC-194C-4E46-9CB5-C10C4BFE5207}" type="pres">
      <dgm:prSet presAssocID="{9C6DE5E9-EC84-4093-A6F2-43C1B307246F}" presName="rootConnector" presStyleLbl="node3" presStyleIdx="11" presStyleCnt="25"/>
      <dgm:spPr/>
    </dgm:pt>
    <dgm:pt modelId="{B5E2DEB4-3190-4991-9645-DF412A049A35}" type="pres">
      <dgm:prSet presAssocID="{9C6DE5E9-EC84-4093-A6F2-43C1B307246F}" presName="hierChild4" presStyleCnt="0"/>
      <dgm:spPr/>
    </dgm:pt>
    <dgm:pt modelId="{4863059B-EBD0-43FD-8718-318121720A24}" type="pres">
      <dgm:prSet presAssocID="{9C6DE5E9-EC84-4093-A6F2-43C1B307246F}" presName="hierChild5" presStyleCnt="0"/>
      <dgm:spPr/>
    </dgm:pt>
    <dgm:pt modelId="{24B14655-3CA7-4790-BC79-D174C0901B77}" type="pres">
      <dgm:prSet presAssocID="{EE68A9F2-E52D-4A99-8A77-C890D4FFB137}" presName="Name37" presStyleLbl="parChTrans1D3" presStyleIdx="12" presStyleCnt="25"/>
      <dgm:spPr/>
    </dgm:pt>
    <dgm:pt modelId="{C85380E2-5F94-40AC-A6FB-68A3D2FF8B6E}" type="pres">
      <dgm:prSet presAssocID="{FFE41EA9-DC1A-4A53-A61B-92D30E2CFBA0}" presName="hierRoot2" presStyleCnt="0">
        <dgm:presLayoutVars>
          <dgm:hierBranch val="init"/>
        </dgm:presLayoutVars>
      </dgm:prSet>
      <dgm:spPr/>
    </dgm:pt>
    <dgm:pt modelId="{75FDD671-7F7B-421D-BC85-97B6967BF78F}" type="pres">
      <dgm:prSet presAssocID="{FFE41EA9-DC1A-4A53-A61B-92D30E2CFBA0}" presName="rootComposite" presStyleCnt="0"/>
      <dgm:spPr/>
    </dgm:pt>
    <dgm:pt modelId="{9A62455F-A66A-4344-A752-E65CAD87FC7B}" type="pres">
      <dgm:prSet presAssocID="{FFE41EA9-DC1A-4A53-A61B-92D30E2CFBA0}" presName="rootText" presStyleLbl="node3" presStyleIdx="12" presStyleCnt="25" custScaleX="240886" custScaleY="130376">
        <dgm:presLayoutVars>
          <dgm:chPref val="3"/>
        </dgm:presLayoutVars>
      </dgm:prSet>
      <dgm:spPr/>
    </dgm:pt>
    <dgm:pt modelId="{69266F6D-868A-4354-90E5-C40F15B464FE}" type="pres">
      <dgm:prSet presAssocID="{FFE41EA9-DC1A-4A53-A61B-92D30E2CFBA0}" presName="rootConnector" presStyleLbl="node3" presStyleIdx="12" presStyleCnt="25"/>
      <dgm:spPr/>
    </dgm:pt>
    <dgm:pt modelId="{A0ED3F66-B85B-43BE-B296-B14C4DFAC89B}" type="pres">
      <dgm:prSet presAssocID="{FFE41EA9-DC1A-4A53-A61B-92D30E2CFBA0}" presName="hierChild4" presStyleCnt="0"/>
      <dgm:spPr/>
    </dgm:pt>
    <dgm:pt modelId="{B8CCEB79-19AA-456D-B809-F5DE8826B7F4}" type="pres">
      <dgm:prSet presAssocID="{FFE41EA9-DC1A-4A53-A61B-92D30E2CFBA0}" presName="hierChild5" presStyleCnt="0"/>
      <dgm:spPr/>
    </dgm:pt>
    <dgm:pt modelId="{BBB4A1A7-CAAF-405F-A0A5-91596FFFCBA2}" type="pres">
      <dgm:prSet presAssocID="{0E15691F-A51D-4228-8A5B-30EFCBD33EEA}" presName="Name37" presStyleLbl="parChTrans1D3" presStyleIdx="13" presStyleCnt="25"/>
      <dgm:spPr/>
    </dgm:pt>
    <dgm:pt modelId="{384D9AC5-BB71-44CF-83DE-499E06975644}" type="pres">
      <dgm:prSet presAssocID="{234C5C8A-3714-4AEA-8B06-8204C51B2805}" presName="hierRoot2" presStyleCnt="0">
        <dgm:presLayoutVars>
          <dgm:hierBranch val="init"/>
        </dgm:presLayoutVars>
      </dgm:prSet>
      <dgm:spPr/>
    </dgm:pt>
    <dgm:pt modelId="{4A69C26D-0C01-4C38-958C-C77F68C5DCD5}" type="pres">
      <dgm:prSet presAssocID="{234C5C8A-3714-4AEA-8B06-8204C51B2805}" presName="rootComposite" presStyleCnt="0"/>
      <dgm:spPr/>
    </dgm:pt>
    <dgm:pt modelId="{304307FB-6C5E-4948-8FDD-75F79E9AC5FE}" type="pres">
      <dgm:prSet presAssocID="{234C5C8A-3714-4AEA-8B06-8204C51B2805}" presName="rootText" presStyleLbl="node3" presStyleIdx="13" presStyleCnt="25" custScaleX="335956" custScaleY="173803">
        <dgm:presLayoutVars>
          <dgm:chPref val="3"/>
        </dgm:presLayoutVars>
      </dgm:prSet>
      <dgm:spPr/>
    </dgm:pt>
    <dgm:pt modelId="{2FFC6A97-1C47-4E73-B872-DCB887D3C4CC}" type="pres">
      <dgm:prSet presAssocID="{234C5C8A-3714-4AEA-8B06-8204C51B2805}" presName="rootConnector" presStyleLbl="node3" presStyleIdx="13" presStyleCnt="25"/>
      <dgm:spPr/>
    </dgm:pt>
    <dgm:pt modelId="{B3AF202A-5EDD-4F95-83D4-66EE540895D7}" type="pres">
      <dgm:prSet presAssocID="{234C5C8A-3714-4AEA-8B06-8204C51B2805}" presName="hierChild4" presStyleCnt="0"/>
      <dgm:spPr/>
    </dgm:pt>
    <dgm:pt modelId="{2EE8C7BB-19AC-4BDA-AFA3-82E14F46D5C8}" type="pres">
      <dgm:prSet presAssocID="{234C5C8A-3714-4AEA-8B06-8204C51B2805}" presName="hierChild5" presStyleCnt="0"/>
      <dgm:spPr/>
    </dgm:pt>
    <dgm:pt modelId="{8A21F661-94C5-4E14-B72D-60DB501864BF}" type="pres">
      <dgm:prSet presAssocID="{787EA3DF-E838-40E4-9A81-FF030576417D}" presName="Name37" presStyleLbl="parChTrans1D3" presStyleIdx="14" presStyleCnt="25"/>
      <dgm:spPr/>
    </dgm:pt>
    <dgm:pt modelId="{D07457E0-E593-4C79-807B-28A70EF06641}" type="pres">
      <dgm:prSet presAssocID="{D7870FBE-755C-4572-949E-E19BBE5A8DFF}" presName="hierRoot2" presStyleCnt="0">
        <dgm:presLayoutVars>
          <dgm:hierBranch val="init"/>
        </dgm:presLayoutVars>
      </dgm:prSet>
      <dgm:spPr/>
    </dgm:pt>
    <dgm:pt modelId="{6173B4FB-1C06-42BB-AE55-3871E8676BAB}" type="pres">
      <dgm:prSet presAssocID="{D7870FBE-755C-4572-949E-E19BBE5A8DFF}" presName="rootComposite" presStyleCnt="0"/>
      <dgm:spPr/>
    </dgm:pt>
    <dgm:pt modelId="{9C6C80BB-102F-402A-8584-A0895FB2F6BC}" type="pres">
      <dgm:prSet presAssocID="{D7870FBE-755C-4572-949E-E19BBE5A8DFF}" presName="rootText" presStyleLbl="node3" presStyleIdx="14" presStyleCnt="25" custScaleX="325595" custScaleY="83621">
        <dgm:presLayoutVars>
          <dgm:chPref val="3"/>
        </dgm:presLayoutVars>
      </dgm:prSet>
      <dgm:spPr/>
    </dgm:pt>
    <dgm:pt modelId="{DCC54B84-4EDC-4BE8-996A-D42F4EF29141}" type="pres">
      <dgm:prSet presAssocID="{D7870FBE-755C-4572-949E-E19BBE5A8DFF}" presName="rootConnector" presStyleLbl="node3" presStyleIdx="14" presStyleCnt="25"/>
      <dgm:spPr/>
    </dgm:pt>
    <dgm:pt modelId="{FDF06BE8-B17C-4D4B-B692-47FF8D99A03D}" type="pres">
      <dgm:prSet presAssocID="{D7870FBE-755C-4572-949E-E19BBE5A8DFF}" presName="hierChild4" presStyleCnt="0"/>
      <dgm:spPr/>
    </dgm:pt>
    <dgm:pt modelId="{91E76AAA-ACCF-425F-8FDF-759DEF53E3DB}" type="pres">
      <dgm:prSet presAssocID="{D7870FBE-755C-4572-949E-E19BBE5A8DFF}" presName="hierChild5" presStyleCnt="0"/>
      <dgm:spPr/>
    </dgm:pt>
    <dgm:pt modelId="{3546A70C-EA6E-45E1-A6B1-CB084E7DDB96}" type="pres">
      <dgm:prSet presAssocID="{65638689-3C39-404E-A944-C9FEF722AF93}" presName="hierChild5" presStyleCnt="0"/>
      <dgm:spPr/>
    </dgm:pt>
    <dgm:pt modelId="{99FB65AC-0E0A-4C80-8057-C47F6D803B6B}" type="pres">
      <dgm:prSet presAssocID="{799D2798-0270-412A-8037-50596FE4B818}" presName="Name37" presStyleLbl="parChTrans1D2" presStyleIdx="4" presStyleCnt="8"/>
      <dgm:spPr/>
    </dgm:pt>
    <dgm:pt modelId="{D61B5C71-E95A-415D-A2C5-95EC57D6D27E}" type="pres">
      <dgm:prSet presAssocID="{8D67815C-A91F-40D6-AF55-A880368A6FB9}" presName="hierRoot2" presStyleCnt="0">
        <dgm:presLayoutVars>
          <dgm:hierBranch val="init"/>
        </dgm:presLayoutVars>
      </dgm:prSet>
      <dgm:spPr/>
    </dgm:pt>
    <dgm:pt modelId="{B4536419-6C9C-4D07-A3E6-59C5BCF7A84C}" type="pres">
      <dgm:prSet presAssocID="{8D67815C-A91F-40D6-AF55-A880368A6FB9}" presName="rootComposite" presStyleCnt="0"/>
      <dgm:spPr/>
    </dgm:pt>
    <dgm:pt modelId="{6B45432F-0292-4FBE-BED8-271F34FB6ED1}" type="pres">
      <dgm:prSet presAssocID="{8D67815C-A91F-40D6-AF55-A880368A6FB9}" presName="rootText" presStyleLbl="node2" presStyleIdx="4" presStyleCnt="8" custScaleX="171206" custScaleY="119938">
        <dgm:presLayoutVars>
          <dgm:chPref val="3"/>
        </dgm:presLayoutVars>
      </dgm:prSet>
      <dgm:spPr/>
    </dgm:pt>
    <dgm:pt modelId="{0DFD8DBA-CC9A-4FFB-879B-646BC7513723}" type="pres">
      <dgm:prSet presAssocID="{8D67815C-A91F-40D6-AF55-A880368A6FB9}" presName="rootConnector" presStyleLbl="node2" presStyleIdx="4" presStyleCnt="8"/>
      <dgm:spPr/>
    </dgm:pt>
    <dgm:pt modelId="{EEBAB4FA-6A77-4638-B383-458D689536F7}" type="pres">
      <dgm:prSet presAssocID="{8D67815C-A91F-40D6-AF55-A880368A6FB9}" presName="hierChild4" presStyleCnt="0"/>
      <dgm:spPr/>
    </dgm:pt>
    <dgm:pt modelId="{8BBB596B-7FAA-49D7-A479-CB02AC1E3F95}" type="pres">
      <dgm:prSet presAssocID="{8D67815C-A91F-40D6-AF55-A880368A6FB9}" presName="hierChild5" presStyleCnt="0"/>
      <dgm:spPr/>
    </dgm:pt>
    <dgm:pt modelId="{EB8426A8-89B6-4612-B02D-F1CE3869F72D}" type="pres">
      <dgm:prSet presAssocID="{CAE89D17-BFA8-4800-9685-A90DE902CADC}" presName="Name37" presStyleLbl="parChTrans1D2" presStyleIdx="5" presStyleCnt="8"/>
      <dgm:spPr/>
    </dgm:pt>
    <dgm:pt modelId="{3FD48D85-DA8E-4511-854D-BE8CD532D484}" type="pres">
      <dgm:prSet presAssocID="{D35666E8-0DC9-4816-AFAC-9153B4CD8DD0}" presName="hierRoot2" presStyleCnt="0">
        <dgm:presLayoutVars>
          <dgm:hierBranch val="init"/>
        </dgm:presLayoutVars>
      </dgm:prSet>
      <dgm:spPr/>
    </dgm:pt>
    <dgm:pt modelId="{B50D339D-C215-49B0-B035-EBC5132A0241}" type="pres">
      <dgm:prSet presAssocID="{D35666E8-0DC9-4816-AFAC-9153B4CD8DD0}" presName="rootComposite" presStyleCnt="0"/>
      <dgm:spPr/>
    </dgm:pt>
    <dgm:pt modelId="{E04FD779-63F5-4C77-A19A-463FA79F07AD}" type="pres">
      <dgm:prSet presAssocID="{D35666E8-0DC9-4816-AFAC-9153B4CD8DD0}" presName="rootText" presStyleLbl="node2" presStyleIdx="5" presStyleCnt="8" custScaleX="132993" custScaleY="134892">
        <dgm:presLayoutVars>
          <dgm:chPref val="3"/>
        </dgm:presLayoutVars>
      </dgm:prSet>
      <dgm:spPr/>
    </dgm:pt>
    <dgm:pt modelId="{EA021247-6CA0-420A-802E-58D4A4F273AB}" type="pres">
      <dgm:prSet presAssocID="{D35666E8-0DC9-4816-AFAC-9153B4CD8DD0}" presName="rootConnector" presStyleLbl="node2" presStyleIdx="5" presStyleCnt="8"/>
      <dgm:spPr/>
    </dgm:pt>
    <dgm:pt modelId="{B767F150-BAA0-431B-8D82-F76FC8AD92B9}" type="pres">
      <dgm:prSet presAssocID="{D35666E8-0DC9-4816-AFAC-9153B4CD8DD0}" presName="hierChild4" presStyleCnt="0"/>
      <dgm:spPr/>
    </dgm:pt>
    <dgm:pt modelId="{E171E8A8-BDCC-4E9E-AB22-1BD398F4C6BF}" type="pres">
      <dgm:prSet presAssocID="{CD2B2AA6-9636-4EC9-A2DA-306FB26A6300}" presName="Name37" presStyleLbl="parChTrans1D3" presStyleIdx="15" presStyleCnt="25"/>
      <dgm:spPr/>
    </dgm:pt>
    <dgm:pt modelId="{DDE14E86-287C-4B80-B2EB-9E12308F89B4}" type="pres">
      <dgm:prSet presAssocID="{8AE2B139-54EB-47BC-B20C-B35C674E79D8}" presName="hierRoot2" presStyleCnt="0">
        <dgm:presLayoutVars>
          <dgm:hierBranch val="init"/>
        </dgm:presLayoutVars>
      </dgm:prSet>
      <dgm:spPr/>
    </dgm:pt>
    <dgm:pt modelId="{428F0B64-F251-4480-91C8-B60FE244A77A}" type="pres">
      <dgm:prSet presAssocID="{8AE2B139-54EB-47BC-B20C-B35C674E79D8}" presName="rootComposite" presStyleCnt="0"/>
      <dgm:spPr/>
    </dgm:pt>
    <dgm:pt modelId="{27D3D5F4-5369-49B5-9C4E-8A586EBFB585}" type="pres">
      <dgm:prSet presAssocID="{8AE2B139-54EB-47BC-B20C-B35C674E79D8}" presName="rootText" presStyleLbl="node3" presStyleIdx="15" presStyleCnt="25" custScaleX="117310" custScaleY="114015">
        <dgm:presLayoutVars>
          <dgm:chPref val="3"/>
        </dgm:presLayoutVars>
      </dgm:prSet>
      <dgm:spPr/>
    </dgm:pt>
    <dgm:pt modelId="{2173B2B2-A04F-4BFD-9557-1701E6071737}" type="pres">
      <dgm:prSet presAssocID="{8AE2B139-54EB-47BC-B20C-B35C674E79D8}" presName="rootConnector" presStyleLbl="node3" presStyleIdx="15" presStyleCnt="25"/>
      <dgm:spPr/>
    </dgm:pt>
    <dgm:pt modelId="{9D236A15-0FE7-465E-865C-EC00A058BBCC}" type="pres">
      <dgm:prSet presAssocID="{8AE2B139-54EB-47BC-B20C-B35C674E79D8}" presName="hierChild4" presStyleCnt="0"/>
      <dgm:spPr/>
    </dgm:pt>
    <dgm:pt modelId="{804E404E-5E15-426F-A680-CE4D1D4EF75D}" type="pres">
      <dgm:prSet presAssocID="{8AE2B139-54EB-47BC-B20C-B35C674E79D8}" presName="hierChild5" presStyleCnt="0"/>
      <dgm:spPr/>
    </dgm:pt>
    <dgm:pt modelId="{AED7248E-2D13-41D0-9E75-41B4C2D8F3AB}" type="pres">
      <dgm:prSet presAssocID="{3E79AD47-85AA-46E6-B1AF-F0A911200D6F}" presName="Name37" presStyleLbl="parChTrans1D3" presStyleIdx="16" presStyleCnt="25"/>
      <dgm:spPr/>
    </dgm:pt>
    <dgm:pt modelId="{480A3711-CC25-4D53-8917-AE7416D5327F}" type="pres">
      <dgm:prSet presAssocID="{E0ABE677-1E84-45F9-AEFF-D5D2E159A541}" presName="hierRoot2" presStyleCnt="0">
        <dgm:presLayoutVars>
          <dgm:hierBranch val="init"/>
        </dgm:presLayoutVars>
      </dgm:prSet>
      <dgm:spPr/>
    </dgm:pt>
    <dgm:pt modelId="{4D539861-4402-489E-AC52-0067F05C1DDB}" type="pres">
      <dgm:prSet presAssocID="{E0ABE677-1E84-45F9-AEFF-D5D2E159A541}" presName="rootComposite" presStyleCnt="0"/>
      <dgm:spPr/>
    </dgm:pt>
    <dgm:pt modelId="{7A857053-DD26-4907-9749-BF01194485C0}" type="pres">
      <dgm:prSet presAssocID="{E0ABE677-1E84-45F9-AEFF-D5D2E159A541}" presName="rootText" presStyleLbl="node3" presStyleIdx="16" presStyleCnt="25" custScaleX="117310" custScaleY="125134">
        <dgm:presLayoutVars>
          <dgm:chPref val="3"/>
        </dgm:presLayoutVars>
      </dgm:prSet>
      <dgm:spPr/>
    </dgm:pt>
    <dgm:pt modelId="{811CC505-7686-4303-A7EA-C62EF97365F3}" type="pres">
      <dgm:prSet presAssocID="{E0ABE677-1E84-45F9-AEFF-D5D2E159A541}" presName="rootConnector" presStyleLbl="node3" presStyleIdx="16" presStyleCnt="25"/>
      <dgm:spPr/>
    </dgm:pt>
    <dgm:pt modelId="{8B18BC7C-612C-4A33-853B-E47EF9534F33}" type="pres">
      <dgm:prSet presAssocID="{E0ABE677-1E84-45F9-AEFF-D5D2E159A541}" presName="hierChild4" presStyleCnt="0"/>
      <dgm:spPr/>
    </dgm:pt>
    <dgm:pt modelId="{CC2AA8AF-6275-4545-AEF2-9BD0C31D21D3}" type="pres">
      <dgm:prSet presAssocID="{E0ABE677-1E84-45F9-AEFF-D5D2E159A541}" presName="hierChild5" presStyleCnt="0"/>
      <dgm:spPr/>
    </dgm:pt>
    <dgm:pt modelId="{B47FF84B-3B5B-467B-A048-982EA868B62A}" type="pres">
      <dgm:prSet presAssocID="{D35666E8-0DC9-4816-AFAC-9153B4CD8DD0}" presName="hierChild5" presStyleCnt="0"/>
      <dgm:spPr/>
    </dgm:pt>
    <dgm:pt modelId="{EA8AF7BB-7702-4997-AC51-125E48673D7D}" type="pres">
      <dgm:prSet presAssocID="{0ADC78BE-DFA7-4BC2-9BD4-6FBEE4D780B3}" presName="Name37" presStyleLbl="parChTrans1D2" presStyleIdx="6" presStyleCnt="8"/>
      <dgm:spPr/>
    </dgm:pt>
    <dgm:pt modelId="{2F3E66BB-E385-4768-8A98-C93420C3721C}" type="pres">
      <dgm:prSet presAssocID="{7B92DF0B-72FD-406D-9787-705F6492920D}" presName="hierRoot2" presStyleCnt="0">
        <dgm:presLayoutVars>
          <dgm:hierBranch val="init"/>
        </dgm:presLayoutVars>
      </dgm:prSet>
      <dgm:spPr/>
    </dgm:pt>
    <dgm:pt modelId="{F598329E-86D0-47DD-A91C-56A4EA167885}" type="pres">
      <dgm:prSet presAssocID="{7B92DF0B-72FD-406D-9787-705F6492920D}" presName="rootComposite" presStyleCnt="0"/>
      <dgm:spPr/>
    </dgm:pt>
    <dgm:pt modelId="{B163175E-39BA-48EB-8F4D-57AA2B033176}" type="pres">
      <dgm:prSet presAssocID="{7B92DF0B-72FD-406D-9787-705F6492920D}" presName="rootText" presStyleLbl="node2" presStyleIdx="6" presStyleCnt="8" custScaleX="199290" custScaleY="114953">
        <dgm:presLayoutVars>
          <dgm:chPref val="3"/>
        </dgm:presLayoutVars>
      </dgm:prSet>
      <dgm:spPr/>
    </dgm:pt>
    <dgm:pt modelId="{52184938-2039-4E9B-BB46-C3EAC669EDF8}" type="pres">
      <dgm:prSet presAssocID="{7B92DF0B-72FD-406D-9787-705F6492920D}" presName="rootConnector" presStyleLbl="node2" presStyleIdx="6" presStyleCnt="8"/>
      <dgm:spPr/>
    </dgm:pt>
    <dgm:pt modelId="{360FF735-0F37-42B6-A70F-0928893E9C47}" type="pres">
      <dgm:prSet presAssocID="{7B92DF0B-72FD-406D-9787-705F6492920D}" presName="hierChild4" presStyleCnt="0"/>
      <dgm:spPr/>
    </dgm:pt>
    <dgm:pt modelId="{13AEC06A-4BC7-4585-831B-2B9FA7F2FDD5}" type="pres">
      <dgm:prSet presAssocID="{704A4EC2-DD7B-443F-99DF-41009DACE21C}" presName="Name37" presStyleLbl="parChTrans1D3" presStyleIdx="17" presStyleCnt="25"/>
      <dgm:spPr/>
    </dgm:pt>
    <dgm:pt modelId="{888CA9C4-C865-40AF-9777-610EB6A94417}" type="pres">
      <dgm:prSet presAssocID="{698DB514-2A3E-470F-AD8E-E442D20FB367}" presName="hierRoot2" presStyleCnt="0">
        <dgm:presLayoutVars>
          <dgm:hierBranch val="init"/>
        </dgm:presLayoutVars>
      </dgm:prSet>
      <dgm:spPr/>
    </dgm:pt>
    <dgm:pt modelId="{EB9B7029-EFE4-42F8-BC74-5D26B25AF4DA}" type="pres">
      <dgm:prSet presAssocID="{698DB514-2A3E-470F-AD8E-E442D20FB367}" presName="rootComposite" presStyleCnt="0"/>
      <dgm:spPr/>
    </dgm:pt>
    <dgm:pt modelId="{230CEA47-A3D2-451C-B942-F1B4DB7FBE94}" type="pres">
      <dgm:prSet presAssocID="{698DB514-2A3E-470F-AD8E-E442D20FB367}" presName="rootText" presStyleLbl="node3" presStyleIdx="17" presStyleCnt="25" custScaleX="155044" custScaleY="137797">
        <dgm:presLayoutVars>
          <dgm:chPref val="3"/>
        </dgm:presLayoutVars>
      </dgm:prSet>
      <dgm:spPr/>
    </dgm:pt>
    <dgm:pt modelId="{F142C1F3-8DAB-4BA7-B7BF-93A2A7FFD21F}" type="pres">
      <dgm:prSet presAssocID="{698DB514-2A3E-470F-AD8E-E442D20FB367}" presName="rootConnector" presStyleLbl="node3" presStyleIdx="17" presStyleCnt="25"/>
      <dgm:spPr/>
    </dgm:pt>
    <dgm:pt modelId="{3BF944F0-B627-4BBD-9154-AD28D6A2AC91}" type="pres">
      <dgm:prSet presAssocID="{698DB514-2A3E-470F-AD8E-E442D20FB367}" presName="hierChild4" presStyleCnt="0"/>
      <dgm:spPr/>
    </dgm:pt>
    <dgm:pt modelId="{EFB75994-0E75-4B4B-8C84-4F013479F568}" type="pres">
      <dgm:prSet presAssocID="{698DB514-2A3E-470F-AD8E-E442D20FB367}" presName="hierChild5" presStyleCnt="0"/>
      <dgm:spPr/>
    </dgm:pt>
    <dgm:pt modelId="{7E4D57F5-5924-4C2F-8F68-0ED3296CD419}" type="pres">
      <dgm:prSet presAssocID="{D411761D-7096-4A7F-B1EF-4B18FC42D8BE}" presName="Name37" presStyleLbl="parChTrans1D3" presStyleIdx="18" presStyleCnt="25"/>
      <dgm:spPr/>
    </dgm:pt>
    <dgm:pt modelId="{55A05CC5-DD1E-40E2-AE02-BC7673664518}" type="pres">
      <dgm:prSet presAssocID="{6C930751-D05F-4456-AAC6-AC40D33D4358}" presName="hierRoot2" presStyleCnt="0">
        <dgm:presLayoutVars>
          <dgm:hierBranch val="init"/>
        </dgm:presLayoutVars>
      </dgm:prSet>
      <dgm:spPr/>
    </dgm:pt>
    <dgm:pt modelId="{ED1CF589-DF9D-496E-94B0-DE2BFCDE3428}" type="pres">
      <dgm:prSet presAssocID="{6C930751-D05F-4456-AAC6-AC40D33D4358}" presName="rootComposite" presStyleCnt="0"/>
      <dgm:spPr/>
    </dgm:pt>
    <dgm:pt modelId="{F76B58CE-1473-4BBB-96A5-5C8923A75EFE}" type="pres">
      <dgm:prSet presAssocID="{6C930751-D05F-4456-AAC6-AC40D33D4358}" presName="rootText" presStyleLbl="node3" presStyleIdx="18" presStyleCnt="25" custScaleX="141250">
        <dgm:presLayoutVars>
          <dgm:chPref val="3"/>
        </dgm:presLayoutVars>
      </dgm:prSet>
      <dgm:spPr/>
    </dgm:pt>
    <dgm:pt modelId="{0CB4DEE0-24F0-4A07-BAF4-0F4C2AB28370}" type="pres">
      <dgm:prSet presAssocID="{6C930751-D05F-4456-AAC6-AC40D33D4358}" presName="rootConnector" presStyleLbl="node3" presStyleIdx="18" presStyleCnt="25"/>
      <dgm:spPr/>
    </dgm:pt>
    <dgm:pt modelId="{F6B2AE79-6158-4D6D-83D3-DF245FF5BB3A}" type="pres">
      <dgm:prSet presAssocID="{6C930751-D05F-4456-AAC6-AC40D33D4358}" presName="hierChild4" presStyleCnt="0"/>
      <dgm:spPr/>
    </dgm:pt>
    <dgm:pt modelId="{1E429871-AA9B-4380-853D-768790A79579}" type="pres">
      <dgm:prSet presAssocID="{6C930751-D05F-4456-AAC6-AC40D33D4358}" presName="hierChild5" presStyleCnt="0"/>
      <dgm:spPr/>
    </dgm:pt>
    <dgm:pt modelId="{076B747B-6004-475E-8B20-EE235D308723}" type="pres">
      <dgm:prSet presAssocID="{CF962CB8-8F7D-4379-91B1-E3533DF27F28}" presName="Name37" presStyleLbl="parChTrans1D3" presStyleIdx="19" presStyleCnt="25"/>
      <dgm:spPr/>
    </dgm:pt>
    <dgm:pt modelId="{1A7F0EF5-B407-4A37-BDF0-21714BA3360E}" type="pres">
      <dgm:prSet presAssocID="{299C7281-4246-4DC8-B9A4-74C9E763E92A}" presName="hierRoot2" presStyleCnt="0">
        <dgm:presLayoutVars>
          <dgm:hierBranch val="init"/>
        </dgm:presLayoutVars>
      </dgm:prSet>
      <dgm:spPr/>
    </dgm:pt>
    <dgm:pt modelId="{FBA4E861-F7EF-488D-B67C-7B0D2D33211D}" type="pres">
      <dgm:prSet presAssocID="{299C7281-4246-4DC8-B9A4-74C9E763E92A}" presName="rootComposite" presStyleCnt="0"/>
      <dgm:spPr/>
    </dgm:pt>
    <dgm:pt modelId="{63FCC6CA-3F0A-428E-A420-DF5EAAFAD5B9}" type="pres">
      <dgm:prSet presAssocID="{299C7281-4246-4DC8-B9A4-74C9E763E92A}" presName="rootText" presStyleLbl="node3" presStyleIdx="19" presStyleCnt="25" custScaleX="134929">
        <dgm:presLayoutVars>
          <dgm:chPref val="3"/>
        </dgm:presLayoutVars>
      </dgm:prSet>
      <dgm:spPr/>
    </dgm:pt>
    <dgm:pt modelId="{FEF2AD5A-0C2D-4844-A618-DF802AEF81DE}" type="pres">
      <dgm:prSet presAssocID="{299C7281-4246-4DC8-B9A4-74C9E763E92A}" presName="rootConnector" presStyleLbl="node3" presStyleIdx="19" presStyleCnt="25"/>
      <dgm:spPr/>
    </dgm:pt>
    <dgm:pt modelId="{C78EBC1F-072D-4B1E-9D72-E97F734E7A39}" type="pres">
      <dgm:prSet presAssocID="{299C7281-4246-4DC8-B9A4-74C9E763E92A}" presName="hierChild4" presStyleCnt="0"/>
      <dgm:spPr/>
    </dgm:pt>
    <dgm:pt modelId="{87A53F9D-2EA8-4167-B138-3909BB9809A9}" type="pres">
      <dgm:prSet presAssocID="{299C7281-4246-4DC8-B9A4-74C9E763E92A}" presName="hierChild5" presStyleCnt="0"/>
      <dgm:spPr/>
    </dgm:pt>
    <dgm:pt modelId="{C1A8E51E-C2A0-45D0-9D46-4809F32FEFFD}" type="pres">
      <dgm:prSet presAssocID="{017E29A5-9A4C-4634-95AC-1796551304B4}" presName="Name37" presStyleLbl="parChTrans1D3" presStyleIdx="20" presStyleCnt="25"/>
      <dgm:spPr/>
    </dgm:pt>
    <dgm:pt modelId="{D689E9AB-98C1-4A6B-A464-45F628C0DAB3}" type="pres">
      <dgm:prSet presAssocID="{3CE553D9-362E-4B61-B8BD-CB68D1109428}" presName="hierRoot2" presStyleCnt="0">
        <dgm:presLayoutVars>
          <dgm:hierBranch val="init"/>
        </dgm:presLayoutVars>
      </dgm:prSet>
      <dgm:spPr/>
    </dgm:pt>
    <dgm:pt modelId="{B96A7E43-E86A-449E-B47E-808F730E41E7}" type="pres">
      <dgm:prSet presAssocID="{3CE553D9-362E-4B61-B8BD-CB68D1109428}" presName="rootComposite" presStyleCnt="0"/>
      <dgm:spPr/>
    </dgm:pt>
    <dgm:pt modelId="{18133E4E-0A2F-40C7-9538-BDB2A4E105A1}" type="pres">
      <dgm:prSet presAssocID="{3CE553D9-362E-4B61-B8BD-CB68D1109428}" presName="rootText" presStyleLbl="node3" presStyleIdx="20" presStyleCnt="25" custScaleX="150014" custScaleY="143849">
        <dgm:presLayoutVars>
          <dgm:chPref val="3"/>
        </dgm:presLayoutVars>
      </dgm:prSet>
      <dgm:spPr/>
    </dgm:pt>
    <dgm:pt modelId="{9F76DB3F-0E3B-420B-8CBC-1F139308AC0E}" type="pres">
      <dgm:prSet presAssocID="{3CE553D9-362E-4B61-B8BD-CB68D1109428}" presName="rootConnector" presStyleLbl="node3" presStyleIdx="20" presStyleCnt="25"/>
      <dgm:spPr/>
    </dgm:pt>
    <dgm:pt modelId="{943015D6-969D-4B41-8380-F6BB702905C1}" type="pres">
      <dgm:prSet presAssocID="{3CE553D9-362E-4B61-B8BD-CB68D1109428}" presName="hierChild4" presStyleCnt="0"/>
      <dgm:spPr/>
    </dgm:pt>
    <dgm:pt modelId="{727F2048-7778-4996-8720-4F69A6CA3271}" type="pres">
      <dgm:prSet presAssocID="{3CE553D9-362E-4B61-B8BD-CB68D1109428}" presName="hierChild5" presStyleCnt="0"/>
      <dgm:spPr/>
    </dgm:pt>
    <dgm:pt modelId="{F4B3F302-CBA4-4141-B8AB-1F2B9C76F991}" type="pres">
      <dgm:prSet presAssocID="{7B92DF0B-72FD-406D-9787-705F6492920D}" presName="hierChild5" presStyleCnt="0"/>
      <dgm:spPr/>
    </dgm:pt>
    <dgm:pt modelId="{AFA1C2F1-8F68-4300-B2BD-8C1A03A27BFD}" type="pres">
      <dgm:prSet presAssocID="{841DCBF9-1538-494F-A37D-5202427A0179}" presName="Name37" presStyleLbl="parChTrans1D2" presStyleIdx="7" presStyleCnt="8"/>
      <dgm:spPr/>
    </dgm:pt>
    <dgm:pt modelId="{07A1B3B2-CB0A-4724-A1C3-C0D278FBA84E}" type="pres">
      <dgm:prSet presAssocID="{25DA45E8-D39E-46F4-AD25-49E855FBC1EF}" presName="hierRoot2" presStyleCnt="0">
        <dgm:presLayoutVars>
          <dgm:hierBranch val="init"/>
        </dgm:presLayoutVars>
      </dgm:prSet>
      <dgm:spPr/>
    </dgm:pt>
    <dgm:pt modelId="{D5F22950-4C49-4315-A32E-96DA088A072E}" type="pres">
      <dgm:prSet presAssocID="{25DA45E8-D39E-46F4-AD25-49E855FBC1EF}" presName="rootComposite" presStyleCnt="0"/>
      <dgm:spPr/>
    </dgm:pt>
    <dgm:pt modelId="{B5D961A5-CCA4-4DEB-975E-F3AD6AA4A9A7}" type="pres">
      <dgm:prSet presAssocID="{25DA45E8-D39E-46F4-AD25-49E855FBC1EF}" presName="rootText" presStyleLbl="node2" presStyleIdx="7" presStyleCnt="8" custScaleX="258237" custScaleY="97577">
        <dgm:presLayoutVars>
          <dgm:chPref val="3"/>
        </dgm:presLayoutVars>
      </dgm:prSet>
      <dgm:spPr/>
    </dgm:pt>
    <dgm:pt modelId="{FF93DA09-858B-4E8E-BF37-04FDE502E4E3}" type="pres">
      <dgm:prSet presAssocID="{25DA45E8-D39E-46F4-AD25-49E855FBC1EF}" presName="rootConnector" presStyleLbl="node2" presStyleIdx="7" presStyleCnt="8"/>
      <dgm:spPr/>
    </dgm:pt>
    <dgm:pt modelId="{592ACF43-64CD-4FEE-8F62-67CA47192B76}" type="pres">
      <dgm:prSet presAssocID="{25DA45E8-D39E-46F4-AD25-49E855FBC1EF}" presName="hierChild4" presStyleCnt="0"/>
      <dgm:spPr/>
    </dgm:pt>
    <dgm:pt modelId="{39667177-C507-45B2-8876-2DFA2C036D51}" type="pres">
      <dgm:prSet presAssocID="{6E127212-3BBF-4056-8199-65B9199444F8}" presName="Name37" presStyleLbl="parChTrans1D3" presStyleIdx="21" presStyleCnt="25"/>
      <dgm:spPr/>
    </dgm:pt>
    <dgm:pt modelId="{BA1B674D-36FB-4A0B-951F-C0D633DFE0E5}" type="pres">
      <dgm:prSet presAssocID="{1484F1BF-C633-4E95-B7C8-C9903A352AE9}" presName="hierRoot2" presStyleCnt="0">
        <dgm:presLayoutVars>
          <dgm:hierBranch val="init"/>
        </dgm:presLayoutVars>
      </dgm:prSet>
      <dgm:spPr/>
    </dgm:pt>
    <dgm:pt modelId="{16AA70F3-2569-4195-911C-68EED61607DE}" type="pres">
      <dgm:prSet presAssocID="{1484F1BF-C633-4E95-B7C8-C9903A352AE9}" presName="rootComposite" presStyleCnt="0"/>
      <dgm:spPr/>
    </dgm:pt>
    <dgm:pt modelId="{40012D4C-41AA-41DB-8409-4F4114DF1D8D}" type="pres">
      <dgm:prSet presAssocID="{1484F1BF-C633-4E95-B7C8-C9903A352AE9}" presName="rootText" presStyleLbl="node3" presStyleIdx="21" presStyleCnt="25" custScaleX="149575" custScaleY="124810">
        <dgm:presLayoutVars>
          <dgm:chPref val="3"/>
        </dgm:presLayoutVars>
      </dgm:prSet>
      <dgm:spPr/>
    </dgm:pt>
    <dgm:pt modelId="{B5203EAB-55A1-429D-A4C4-F29463FD7D7F}" type="pres">
      <dgm:prSet presAssocID="{1484F1BF-C633-4E95-B7C8-C9903A352AE9}" presName="rootConnector" presStyleLbl="node3" presStyleIdx="21" presStyleCnt="25"/>
      <dgm:spPr/>
    </dgm:pt>
    <dgm:pt modelId="{40952102-675E-4EED-911A-C2337DDC9F35}" type="pres">
      <dgm:prSet presAssocID="{1484F1BF-C633-4E95-B7C8-C9903A352AE9}" presName="hierChild4" presStyleCnt="0"/>
      <dgm:spPr/>
    </dgm:pt>
    <dgm:pt modelId="{154AB4AA-6DD1-4BCC-8F12-435CE6395AD0}" type="pres">
      <dgm:prSet presAssocID="{1484F1BF-C633-4E95-B7C8-C9903A352AE9}" presName="hierChild5" presStyleCnt="0"/>
      <dgm:spPr/>
    </dgm:pt>
    <dgm:pt modelId="{88DF3F52-39F8-4E0D-8B40-C61A0AE22FBC}" type="pres">
      <dgm:prSet presAssocID="{39EE7D13-C962-46D9-BD41-F4DEC8101E0E}" presName="Name37" presStyleLbl="parChTrans1D3" presStyleIdx="22" presStyleCnt="25"/>
      <dgm:spPr/>
    </dgm:pt>
    <dgm:pt modelId="{11BDC089-1D58-43FC-84B4-EA75A5AAD787}" type="pres">
      <dgm:prSet presAssocID="{99F82883-1C46-4CA9-8D17-CB4790189AB5}" presName="hierRoot2" presStyleCnt="0">
        <dgm:presLayoutVars>
          <dgm:hierBranch val="init"/>
        </dgm:presLayoutVars>
      </dgm:prSet>
      <dgm:spPr/>
    </dgm:pt>
    <dgm:pt modelId="{51289845-56A2-4A00-A2D6-A4E87F12A085}" type="pres">
      <dgm:prSet presAssocID="{99F82883-1C46-4CA9-8D17-CB4790189AB5}" presName="rootComposite" presStyleCnt="0"/>
      <dgm:spPr/>
    </dgm:pt>
    <dgm:pt modelId="{F198CD42-9791-4621-A07D-DA83E67D37EA}" type="pres">
      <dgm:prSet presAssocID="{99F82883-1C46-4CA9-8D17-CB4790189AB5}" presName="rootText" presStyleLbl="node3" presStyleIdx="22" presStyleCnt="25" custScaleX="159109" custScaleY="97039">
        <dgm:presLayoutVars>
          <dgm:chPref val="3"/>
        </dgm:presLayoutVars>
      </dgm:prSet>
      <dgm:spPr/>
    </dgm:pt>
    <dgm:pt modelId="{C0D47333-D3F0-47C4-8D8B-FEA70F1CF4FE}" type="pres">
      <dgm:prSet presAssocID="{99F82883-1C46-4CA9-8D17-CB4790189AB5}" presName="rootConnector" presStyleLbl="node3" presStyleIdx="22" presStyleCnt="25"/>
      <dgm:spPr/>
    </dgm:pt>
    <dgm:pt modelId="{151D401D-33C0-4354-B2E9-2361FE86B37F}" type="pres">
      <dgm:prSet presAssocID="{99F82883-1C46-4CA9-8D17-CB4790189AB5}" presName="hierChild4" presStyleCnt="0"/>
      <dgm:spPr/>
    </dgm:pt>
    <dgm:pt modelId="{BF1B95DC-5ACA-44FF-953D-FF29D467ECC3}" type="pres">
      <dgm:prSet presAssocID="{99F82883-1C46-4CA9-8D17-CB4790189AB5}" presName="hierChild5" presStyleCnt="0"/>
      <dgm:spPr/>
    </dgm:pt>
    <dgm:pt modelId="{0E7E2631-9C00-4597-BE0B-662A4B7AF36C}" type="pres">
      <dgm:prSet presAssocID="{8B6E7C0C-08C0-48F0-8C5C-4A8EE956797F}" presName="Name37" presStyleLbl="parChTrans1D3" presStyleIdx="23" presStyleCnt="25"/>
      <dgm:spPr/>
    </dgm:pt>
    <dgm:pt modelId="{317661C7-D069-4A37-87D3-C5E1617D13E6}" type="pres">
      <dgm:prSet presAssocID="{BE4CAA77-9DCD-45CE-B17E-F26FF461B9D6}" presName="hierRoot2" presStyleCnt="0">
        <dgm:presLayoutVars>
          <dgm:hierBranch val="init"/>
        </dgm:presLayoutVars>
      </dgm:prSet>
      <dgm:spPr/>
    </dgm:pt>
    <dgm:pt modelId="{DB6D28DB-8A7A-4B74-A8DC-9490B1731C56}" type="pres">
      <dgm:prSet presAssocID="{BE4CAA77-9DCD-45CE-B17E-F26FF461B9D6}" presName="rootComposite" presStyleCnt="0"/>
      <dgm:spPr/>
    </dgm:pt>
    <dgm:pt modelId="{1105A214-2477-4B23-A173-69E2DE691C8B}" type="pres">
      <dgm:prSet presAssocID="{BE4CAA77-9DCD-45CE-B17E-F26FF461B9D6}" presName="rootText" presStyleLbl="node3" presStyleIdx="23" presStyleCnt="25" custScaleX="189244" custScaleY="125650">
        <dgm:presLayoutVars>
          <dgm:chPref val="3"/>
        </dgm:presLayoutVars>
      </dgm:prSet>
      <dgm:spPr/>
    </dgm:pt>
    <dgm:pt modelId="{BB908493-313E-4D2D-A432-445E8BE80429}" type="pres">
      <dgm:prSet presAssocID="{BE4CAA77-9DCD-45CE-B17E-F26FF461B9D6}" presName="rootConnector" presStyleLbl="node3" presStyleIdx="23" presStyleCnt="25"/>
      <dgm:spPr/>
    </dgm:pt>
    <dgm:pt modelId="{9C22FF6C-10EE-4CE2-9752-10702E190D7E}" type="pres">
      <dgm:prSet presAssocID="{BE4CAA77-9DCD-45CE-B17E-F26FF461B9D6}" presName="hierChild4" presStyleCnt="0"/>
      <dgm:spPr/>
    </dgm:pt>
    <dgm:pt modelId="{0CCEF9F7-8D27-453E-9570-A30BA31A04F3}" type="pres">
      <dgm:prSet presAssocID="{BE4CAA77-9DCD-45CE-B17E-F26FF461B9D6}" presName="hierChild5" presStyleCnt="0"/>
      <dgm:spPr/>
    </dgm:pt>
    <dgm:pt modelId="{5F91169B-8AE4-4931-A296-1576060420BB}" type="pres">
      <dgm:prSet presAssocID="{4BF1EBC1-A9D8-4467-B22F-2D2730DCC158}" presName="Name37" presStyleLbl="parChTrans1D3" presStyleIdx="24" presStyleCnt="25"/>
      <dgm:spPr/>
    </dgm:pt>
    <dgm:pt modelId="{7EF21827-AE0C-4A5C-B533-AF4BB0B24221}" type="pres">
      <dgm:prSet presAssocID="{A769026F-8B6E-4FBD-B0F3-2E4A61B91F4A}" presName="hierRoot2" presStyleCnt="0">
        <dgm:presLayoutVars>
          <dgm:hierBranch val="init"/>
        </dgm:presLayoutVars>
      </dgm:prSet>
      <dgm:spPr/>
    </dgm:pt>
    <dgm:pt modelId="{14AA08F2-8811-41DF-9B63-9B12D832DAE4}" type="pres">
      <dgm:prSet presAssocID="{A769026F-8B6E-4FBD-B0F3-2E4A61B91F4A}" presName="rootComposite" presStyleCnt="0"/>
      <dgm:spPr/>
    </dgm:pt>
    <dgm:pt modelId="{A868AEB4-ECC6-4D8F-B81F-F0122739B395}" type="pres">
      <dgm:prSet presAssocID="{A769026F-8B6E-4FBD-B0F3-2E4A61B91F4A}" presName="rootText" presStyleLbl="node3" presStyleIdx="24" presStyleCnt="25" custScaleX="176822">
        <dgm:presLayoutVars>
          <dgm:chPref val="3"/>
        </dgm:presLayoutVars>
      </dgm:prSet>
      <dgm:spPr/>
    </dgm:pt>
    <dgm:pt modelId="{6BA7BCCA-1496-42B6-A6A2-4EC60242371C}" type="pres">
      <dgm:prSet presAssocID="{A769026F-8B6E-4FBD-B0F3-2E4A61B91F4A}" presName="rootConnector" presStyleLbl="node3" presStyleIdx="24" presStyleCnt="25"/>
      <dgm:spPr/>
    </dgm:pt>
    <dgm:pt modelId="{3C2DD2E4-E024-4EBA-8ADF-5BBB560948EE}" type="pres">
      <dgm:prSet presAssocID="{A769026F-8B6E-4FBD-B0F3-2E4A61B91F4A}" presName="hierChild4" presStyleCnt="0"/>
      <dgm:spPr/>
    </dgm:pt>
    <dgm:pt modelId="{70622E37-87FD-428D-A8E2-E3F1F71F446C}" type="pres">
      <dgm:prSet presAssocID="{A769026F-8B6E-4FBD-B0F3-2E4A61B91F4A}" presName="hierChild5" presStyleCnt="0"/>
      <dgm:spPr/>
    </dgm:pt>
    <dgm:pt modelId="{1DA66813-D939-4B92-8EE6-9C33C69BF879}" type="pres">
      <dgm:prSet presAssocID="{25DA45E8-D39E-46F4-AD25-49E855FBC1EF}" presName="hierChild5" presStyleCnt="0"/>
      <dgm:spPr/>
    </dgm:pt>
    <dgm:pt modelId="{CEACAC30-286C-4073-8490-3967512FD754}" type="pres">
      <dgm:prSet presAssocID="{66790B56-123C-4EC4-B2E3-5DC65CF6E939}" presName="hierChild3" presStyleCnt="0"/>
      <dgm:spPr/>
    </dgm:pt>
  </dgm:ptLst>
  <dgm:cxnLst>
    <dgm:cxn modelId="{723C0100-73B9-4317-9E9A-95589D2BC78E}" type="presOf" srcId="{E3C77A7F-6A4E-4F3A-B98C-06D6A17F798D}" destId="{0B672B81-549E-42A2-BECC-38D803714FA9}" srcOrd="0" destOrd="0" presId="urn:microsoft.com/office/officeart/2005/8/layout/orgChart1"/>
    <dgm:cxn modelId="{0F6EE000-5255-482D-A0CD-F52A74F4F751}" type="presOf" srcId="{234C5C8A-3714-4AEA-8B06-8204C51B2805}" destId="{304307FB-6C5E-4948-8FDD-75F79E9AC5FE}" srcOrd="0" destOrd="0" presId="urn:microsoft.com/office/officeart/2005/8/layout/orgChart1"/>
    <dgm:cxn modelId="{C073B705-BB3D-4747-90FE-AA9404F592F2}" srcId="{65638689-3C39-404E-A944-C9FEF722AF93}" destId="{E3C77A7F-6A4E-4F3A-B98C-06D6A17F798D}" srcOrd="1" destOrd="0" parTransId="{3737BE19-F0BA-4893-88FE-BF1F3D1D035F}" sibTransId="{173D00F6-B0E8-4E76-A88C-426A62E63748}"/>
    <dgm:cxn modelId="{546B7506-DEB9-44BE-B171-48818710DDDB}" type="presOf" srcId="{65638689-3C39-404E-A944-C9FEF722AF93}" destId="{0669602B-8FEB-456C-B9B2-793491044176}" srcOrd="1" destOrd="0" presId="urn:microsoft.com/office/officeart/2005/8/layout/orgChart1"/>
    <dgm:cxn modelId="{4B078508-8A5B-4FA3-BB54-CD8528276856}" type="presOf" srcId="{6C930751-D05F-4456-AAC6-AC40D33D4358}" destId="{0CB4DEE0-24F0-4A07-BAF4-0F4C2AB28370}" srcOrd="1" destOrd="0" presId="urn:microsoft.com/office/officeart/2005/8/layout/orgChart1"/>
    <dgm:cxn modelId="{01CACE08-4B95-4E17-97BE-E84EF7F6C246}" type="presOf" srcId="{F576008B-35E4-4ED2-A0A1-2F8ADF590468}" destId="{7DA84D71-E7E4-4F94-BEA6-CF61740A69DD}" srcOrd="1" destOrd="0" presId="urn:microsoft.com/office/officeart/2005/8/layout/orgChart1"/>
    <dgm:cxn modelId="{DDB2CD0B-C198-4DBB-B53B-81CCD6B10529}" type="presOf" srcId="{299C7281-4246-4DC8-B9A4-74C9E763E92A}" destId="{63FCC6CA-3F0A-428E-A420-DF5EAAFAD5B9}" srcOrd="0" destOrd="0" presId="urn:microsoft.com/office/officeart/2005/8/layout/orgChart1"/>
    <dgm:cxn modelId="{CADA190C-FB89-49E5-93C0-9ABD086B4991}" type="presOf" srcId="{65638689-3C39-404E-A944-C9FEF722AF93}" destId="{74EB5D50-74F6-4F74-870C-8DCAA8D13DEF}" srcOrd="0" destOrd="0" presId="urn:microsoft.com/office/officeart/2005/8/layout/orgChart1"/>
    <dgm:cxn modelId="{4105250D-D1CF-4FEC-BEB2-C2542255678C}" type="presOf" srcId="{698DB514-2A3E-470F-AD8E-E442D20FB367}" destId="{230CEA47-A3D2-451C-B942-F1B4DB7FBE94}" srcOrd="0" destOrd="0" presId="urn:microsoft.com/office/officeart/2005/8/layout/orgChart1"/>
    <dgm:cxn modelId="{03B82817-A685-45B1-BB2D-66FB4790DA85}" srcId="{25DA45E8-D39E-46F4-AD25-49E855FBC1EF}" destId="{BE4CAA77-9DCD-45CE-B17E-F26FF461B9D6}" srcOrd="2" destOrd="0" parTransId="{8B6E7C0C-08C0-48F0-8C5C-4A8EE956797F}" sibTransId="{FBC4E438-9CAE-4A56-AA9F-B318460AAAD3}"/>
    <dgm:cxn modelId="{EF0E3917-A823-40E4-8282-5EC0D6C7AF4D}" type="presOf" srcId="{25DA45E8-D39E-46F4-AD25-49E855FBC1EF}" destId="{FF93DA09-858B-4E8E-BF37-04FDE502E4E3}" srcOrd="1" destOrd="0" presId="urn:microsoft.com/office/officeart/2005/8/layout/orgChart1"/>
    <dgm:cxn modelId="{27850E18-7B63-4080-899E-C60CDB3B9E43}" srcId="{65638689-3C39-404E-A944-C9FEF722AF93}" destId="{234C5C8A-3714-4AEA-8B06-8204C51B2805}" srcOrd="6" destOrd="0" parTransId="{0E15691F-A51D-4228-8A5B-30EFCBD33EEA}" sibTransId="{DD3AFF45-EE7C-46DE-AF6A-AC9EB09CA833}"/>
    <dgm:cxn modelId="{D79A1319-8AE2-4AB9-9500-8CADBB10B151}" srcId="{D35666E8-0DC9-4816-AFAC-9153B4CD8DD0}" destId="{E0ABE677-1E84-45F9-AEFF-D5D2E159A541}" srcOrd="1" destOrd="0" parTransId="{3E79AD47-85AA-46E6-B1AF-F0A911200D6F}" sibTransId="{5B136BBD-3B17-4737-BE3A-99C4A2E48127}"/>
    <dgm:cxn modelId="{E72E091C-C222-4986-B056-27A3BC5E9555}" type="presOf" srcId="{704A4EC2-DD7B-443F-99DF-41009DACE21C}" destId="{13AEC06A-4BC7-4585-831B-2B9FA7F2FDD5}" srcOrd="0" destOrd="0" presId="urn:microsoft.com/office/officeart/2005/8/layout/orgChart1"/>
    <dgm:cxn modelId="{78A3661C-01FF-4060-991B-ED3B8A03A561}" type="presOf" srcId="{248F22F5-BC5F-45AF-ADED-6635248D88D6}" destId="{0A1253CB-2F5E-446E-AAB6-6DA0A4E0AF45}" srcOrd="1" destOrd="0" presId="urn:microsoft.com/office/officeart/2005/8/layout/orgChart1"/>
    <dgm:cxn modelId="{CEB9DC1C-58E0-4A4C-87A8-CCFB08EBBD94}" type="presOf" srcId="{1B6A80D2-BD87-4CDE-8741-DAAF1DF00B47}" destId="{17C0C49C-F9D1-4635-8118-1F72E8F29C02}" srcOrd="0" destOrd="0" presId="urn:microsoft.com/office/officeart/2005/8/layout/orgChart1"/>
    <dgm:cxn modelId="{DED6E31D-1D29-4098-AFC3-A6EAB7DD2F3E}" srcId="{EFE29A24-99E6-412E-86DE-A8A0172C39B3}" destId="{1B6A80D2-BD87-4CDE-8741-DAAF1DF00B47}" srcOrd="0" destOrd="0" parTransId="{9035B0CD-88E2-45BE-992B-07BC9B4AB48F}" sibTransId="{9838F041-D099-4BE8-86DC-098A8FC56D39}"/>
    <dgm:cxn modelId="{4B4D5E1E-A23B-41A0-AD7A-516DE6D4AE54}" type="presOf" srcId="{E0ABE677-1E84-45F9-AEFF-D5D2E159A541}" destId="{811CC505-7686-4303-A7EA-C62EF97365F3}" srcOrd="1" destOrd="0" presId="urn:microsoft.com/office/officeart/2005/8/layout/orgChart1"/>
    <dgm:cxn modelId="{69E35C21-AB8D-481B-83A7-039CCF5C8767}" type="presOf" srcId="{787EA3DF-E838-40E4-9A81-FF030576417D}" destId="{8A21F661-94C5-4E14-B72D-60DB501864BF}" srcOrd="0" destOrd="0" presId="urn:microsoft.com/office/officeart/2005/8/layout/orgChart1"/>
    <dgm:cxn modelId="{4ECE1324-18B6-4C5B-86BE-AD3594D90B7B}" srcId="{65638689-3C39-404E-A944-C9FEF722AF93}" destId="{9C6DE5E9-EC84-4093-A6F2-43C1B307246F}" srcOrd="4" destOrd="0" parTransId="{1A57AE1D-1B81-4CA6-8346-80CE0665A4A1}" sibTransId="{ED6F5649-6335-49D0-BDF0-E659008AEA3F}"/>
    <dgm:cxn modelId="{3D96A224-9E77-4014-B7BD-B1E5404C0E51}" srcId="{66790B56-123C-4EC4-B2E3-5DC65CF6E939}" destId="{65638689-3C39-404E-A944-C9FEF722AF93}" srcOrd="3" destOrd="0" parTransId="{8A0D2EEB-D849-4B6C-B6F7-4B73D7034CB4}" sibTransId="{7B2BFF96-0CAE-4010-9132-CB25EDB67261}"/>
    <dgm:cxn modelId="{FE7B0B25-3F5E-4531-B518-E9E71536DD3C}" type="presOf" srcId="{D7870FBE-755C-4572-949E-E19BBE5A8DFF}" destId="{9C6C80BB-102F-402A-8584-A0895FB2F6BC}" srcOrd="0" destOrd="0" presId="urn:microsoft.com/office/officeart/2005/8/layout/orgChart1"/>
    <dgm:cxn modelId="{F4C3E626-184A-46B5-A5F3-FE6CFAFB5024}" type="presOf" srcId="{841DCBF9-1538-494F-A37D-5202427A0179}" destId="{AFA1C2F1-8F68-4300-B2BD-8C1A03A27BFD}" srcOrd="0" destOrd="0" presId="urn:microsoft.com/office/officeart/2005/8/layout/orgChart1"/>
    <dgm:cxn modelId="{54875827-AB7A-4491-9914-FC185DC42102}" type="presOf" srcId="{CD2B2AA6-9636-4EC9-A2DA-306FB26A6300}" destId="{E171E8A8-BDCC-4E9E-AB22-1BD398F4C6BF}" srcOrd="0" destOrd="0" presId="urn:microsoft.com/office/officeart/2005/8/layout/orgChart1"/>
    <dgm:cxn modelId="{69AE7929-BCD0-4A2E-80C9-C9B8B3B47EF1}" type="presOf" srcId="{9C6DE5E9-EC84-4093-A6F2-43C1B307246F}" destId="{7E668AEC-194C-4E46-9CB5-C10C4BFE5207}" srcOrd="1" destOrd="0" presId="urn:microsoft.com/office/officeart/2005/8/layout/orgChart1"/>
    <dgm:cxn modelId="{DA0BB72B-0825-427C-95D4-ED4CF5ABCFFD}" srcId="{D35666E8-0DC9-4816-AFAC-9153B4CD8DD0}" destId="{8AE2B139-54EB-47BC-B20C-B35C674E79D8}" srcOrd="0" destOrd="0" parTransId="{CD2B2AA6-9636-4EC9-A2DA-306FB26A6300}" sibTransId="{DD09396E-27E1-40C4-B539-C76594449452}"/>
    <dgm:cxn modelId="{440C222C-35BE-413F-9357-2FF2EA3871F5}" type="presOf" srcId="{D7870FBE-755C-4572-949E-E19BBE5A8DFF}" destId="{DCC54B84-4EDC-4BE8-996A-D42F4EF29141}" srcOrd="1" destOrd="0" presId="urn:microsoft.com/office/officeart/2005/8/layout/orgChart1"/>
    <dgm:cxn modelId="{C5C7C72D-D991-412E-8D31-18D46EDBF14B}" type="presOf" srcId="{799D2798-0270-412A-8037-50596FE4B818}" destId="{99FB65AC-0E0A-4C80-8057-C47F6D803B6B}" srcOrd="0" destOrd="0" presId="urn:microsoft.com/office/officeart/2005/8/layout/orgChart1"/>
    <dgm:cxn modelId="{EA948030-9235-41B1-A897-56F6D2A85051}" srcId="{6AFE51E6-0B89-43B0-A131-431A6EEEE46D}" destId="{66790B56-123C-4EC4-B2E3-5DC65CF6E939}" srcOrd="0" destOrd="0" parTransId="{1A9C6D5D-FEFA-4C07-8BEC-65C7FA402B78}" sibTransId="{26E7A940-3994-49E8-975D-991224E4396D}"/>
    <dgm:cxn modelId="{89149F33-9784-4B3D-8D4E-E89E9B6E5548}" type="presOf" srcId="{F576008B-35E4-4ED2-A0A1-2F8ADF590468}" destId="{DA7FA2DE-5526-4784-91B3-25E74627230D}" srcOrd="0" destOrd="0" presId="urn:microsoft.com/office/officeart/2005/8/layout/orgChart1"/>
    <dgm:cxn modelId="{9B127634-A2AF-433C-BE7E-D0AE3566412B}" type="presOf" srcId="{39EE7D13-C962-46D9-BD41-F4DEC8101E0E}" destId="{88DF3F52-39F8-4E0D-8B40-C61A0AE22FBC}" srcOrd="0" destOrd="0" presId="urn:microsoft.com/office/officeart/2005/8/layout/orgChart1"/>
    <dgm:cxn modelId="{CD4CD034-7273-46BB-8774-7755D2C48CF6}" srcId="{B2EAFD4B-4B2B-4414-BD25-67F995AC09EE}" destId="{F576008B-35E4-4ED2-A0A1-2F8ADF590468}" srcOrd="0" destOrd="0" parTransId="{415BB5F7-2C07-4523-B72A-FB4D9192395A}" sibTransId="{83868B43-9491-4D45-94BB-EC166665F391}"/>
    <dgm:cxn modelId="{585F3D38-BCBE-49A1-A2E5-691603EDAABC}" type="presOf" srcId="{1484F1BF-C633-4E95-B7C8-C9903A352AE9}" destId="{B5203EAB-55A1-429D-A4C4-F29463FD7D7F}" srcOrd="1" destOrd="0" presId="urn:microsoft.com/office/officeart/2005/8/layout/orgChart1"/>
    <dgm:cxn modelId="{2A369F39-A4BE-4921-BA1D-6CC5692BCD0C}" type="presOf" srcId="{698DB514-2A3E-470F-AD8E-E442D20FB367}" destId="{F142C1F3-8DAB-4BA7-B7BF-93A2A7FFD21F}" srcOrd="1" destOrd="0" presId="urn:microsoft.com/office/officeart/2005/8/layout/orgChart1"/>
    <dgm:cxn modelId="{E731973A-9101-4C7F-B6C1-FB7F9B662774}" srcId="{66790B56-123C-4EC4-B2E3-5DC65CF6E939}" destId="{25DA45E8-D39E-46F4-AD25-49E855FBC1EF}" srcOrd="7" destOrd="0" parTransId="{841DCBF9-1538-494F-A37D-5202427A0179}" sibTransId="{521D845F-AC8E-4696-8774-4F49EE2790BD}"/>
    <dgm:cxn modelId="{ADCEE63B-3191-4466-81D9-4C6F8CFCC7E9}" type="presOf" srcId="{248F22F5-BC5F-45AF-ADED-6635248D88D6}" destId="{5B8F5DDD-2550-4BE2-8E01-487C4240238E}" srcOrd="0" destOrd="0" presId="urn:microsoft.com/office/officeart/2005/8/layout/orgChart1"/>
    <dgm:cxn modelId="{8BE2B83C-0BB5-4C83-AF73-031059371146}" type="presOf" srcId="{8AE2B139-54EB-47BC-B20C-B35C674E79D8}" destId="{27D3D5F4-5369-49B5-9C4E-8A586EBFB585}" srcOrd="0" destOrd="0" presId="urn:microsoft.com/office/officeart/2005/8/layout/orgChart1"/>
    <dgm:cxn modelId="{505A783E-20DC-4E9C-8195-5F680F3233DF}" type="presOf" srcId="{3737BE19-F0BA-4893-88FE-BF1F3D1D035F}" destId="{BB3C3F81-9A61-4163-A2A6-184E5F0A7525}" srcOrd="0" destOrd="0" presId="urn:microsoft.com/office/officeart/2005/8/layout/orgChart1"/>
    <dgm:cxn modelId="{7284DC40-3A0F-4110-A7BC-B21B9EA3660F}" type="presOf" srcId="{D35666E8-0DC9-4816-AFAC-9153B4CD8DD0}" destId="{EA021247-6CA0-420A-802E-58D4A4F273AB}" srcOrd="1" destOrd="0" presId="urn:microsoft.com/office/officeart/2005/8/layout/orgChart1"/>
    <dgm:cxn modelId="{0CEA8C5C-EB1D-4294-B57F-4FB3F8FA3127}" srcId="{65638689-3C39-404E-A944-C9FEF722AF93}" destId="{D7870FBE-755C-4572-949E-E19BBE5A8DFF}" srcOrd="7" destOrd="0" parTransId="{787EA3DF-E838-40E4-9A81-FF030576417D}" sibTransId="{79436B3E-0DE7-40ED-8EFF-9E3089CC3A86}"/>
    <dgm:cxn modelId="{496A015D-3633-478B-ABFE-CC6332EAE321}" type="presOf" srcId="{B2EAFD4B-4B2B-4414-BD25-67F995AC09EE}" destId="{3471877E-6B0A-4637-B6D5-1C909D9A3F5C}" srcOrd="0" destOrd="0" presId="urn:microsoft.com/office/officeart/2005/8/layout/orgChart1"/>
    <dgm:cxn modelId="{31903D5D-FB34-494E-9711-6912A5E755F3}" type="presOf" srcId="{0ADC78BE-DFA7-4BC2-9BD4-6FBEE4D780B3}" destId="{EA8AF7BB-7702-4997-AC51-125E48673D7D}" srcOrd="0" destOrd="0" presId="urn:microsoft.com/office/officeart/2005/8/layout/orgChart1"/>
    <dgm:cxn modelId="{0C2C805D-D64A-45A1-A32F-90336E2AC687}" srcId="{65638689-3C39-404E-A944-C9FEF722AF93}" destId="{5E12408F-340E-41AD-88D0-2DE2628702AE}" srcOrd="2" destOrd="0" parTransId="{65087614-DC24-4F3C-A03E-166A1451AF4E}" sibTransId="{B6C9E87C-B802-4AA6-AB7A-5BC9491DD393}"/>
    <dgm:cxn modelId="{D9C6F05D-A462-4D24-9921-993A7E8E7144}" type="presOf" srcId="{C4C09F7B-B3ED-4DBA-8D77-1E09C9781BA7}" destId="{BA376286-5711-4EBE-9547-8B7D06437D2B}" srcOrd="0" destOrd="0" presId="urn:microsoft.com/office/officeart/2005/8/layout/orgChart1"/>
    <dgm:cxn modelId="{117C1E5E-5861-47F5-840D-DDAC35BEE857}" type="presOf" srcId="{6C930751-D05F-4456-AAC6-AC40D33D4358}" destId="{F76B58CE-1473-4BBB-96A5-5C8923A75EFE}" srcOrd="0" destOrd="0" presId="urn:microsoft.com/office/officeart/2005/8/layout/orgChart1"/>
    <dgm:cxn modelId="{F28AB360-C952-482D-9B41-D9E41A03E24D}" type="presOf" srcId="{12B7F4B6-FFB4-4010-9799-2DA22A16FD66}" destId="{B4160612-1ACB-4F77-9C00-983551AEA556}" srcOrd="0" destOrd="0" presId="urn:microsoft.com/office/officeart/2005/8/layout/orgChart1"/>
    <dgm:cxn modelId="{E828F941-9BD9-4949-A5FC-3E8A22BF3056}" type="presOf" srcId="{EFE29A24-99E6-412E-86DE-A8A0172C39B3}" destId="{9C1D4149-DE9F-41DA-8805-1439941E570C}" srcOrd="0" destOrd="0" presId="urn:microsoft.com/office/officeart/2005/8/layout/orgChart1"/>
    <dgm:cxn modelId="{C7E81C42-A922-4F76-9457-2EA0037E634C}" srcId="{66790B56-123C-4EC4-B2E3-5DC65CF6E939}" destId="{C4C09F7B-B3ED-4DBA-8D77-1E09C9781BA7}" srcOrd="0" destOrd="0" parTransId="{58FF2E30-66F7-40B4-AF84-392B6F577DC3}" sibTransId="{A36F19AB-2C6E-4122-8591-7702446C0C37}"/>
    <dgm:cxn modelId="{C6A8A342-FCAA-4708-AD3B-837F37780168}" srcId="{66790B56-123C-4EC4-B2E3-5DC65CF6E939}" destId="{D35666E8-0DC9-4816-AFAC-9153B4CD8DD0}" srcOrd="5" destOrd="0" parTransId="{CAE89D17-BFA8-4800-9685-A90DE902CADC}" sibTransId="{9A296B14-641D-4D65-BF7C-FF0FEB801762}"/>
    <dgm:cxn modelId="{D07C9F43-3748-42AB-BBF9-4543900889E5}" type="presOf" srcId="{1DCD82A9-D4B7-4E10-B2F3-A3AB82CC2BC9}" destId="{ECA19206-2727-4A94-8B64-9A6E23555E2A}" srcOrd="0" destOrd="0" presId="urn:microsoft.com/office/officeart/2005/8/layout/orgChart1"/>
    <dgm:cxn modelId="{F14D1344-A1CC-498B-B59D-ECFA0365F6BC}" srcId="{65638689-3C39-404E-A944-C9FEF722AF93}" destId="{FFE41EA9-DC1A-4A53-A61B-92D30E2CFBA0}" srcOrd="5" destOrd="0" parTransId="{EE68A9F2-E52D-4A99-8A77-C890D4FFB137}" sibTransId="{E8DB8D27-73AC-4B25-B44B-7F511379D616}"/>
    <dgm:cxn modelId="{46EC8364-A639-4CC1-993B-0B90F4E19718}" type="presOf" srcId="{BE4CAA77-9DCD-45CE-B17E-F26FF461B9D6}" destId="{1105A214-2477-4B23-A173-69E2DE691C8B}" srcOrd="0" destOrd="0" presId="urn:microsoft.com/office/officeart/2005/8/layout/orgChart1"/>
    <dgm:cxn modelId="{A3D62545-13F3-464E-9DF9-EDDDC8EAB0B2}" type="presOf" srcId="{3CE553D9-362E-4B61-B8BD-CB68D1109428}" destId="{9F76DB3F-0E3B-420B-8CBC-1F139308AC0E}" srcOrd="1" destOrd="0" presId="urn:microsoft.com/office/officeart/2005/8/layout/orgChart1"/>
    <dgm:cxn modelId="{475DAE65-15A3-4926-B695-62E4624968F6}" type="presOf" srcId="{65087614-DC24-4F3C-A03E-166A1451AF4E}" destId="{19A7C75F-6BDA-4992-B65B-121F892F3591}" srcOrd="0" destOrd="0" presId="urn:microsoft.com/office/officeart/2005/8/layout/orgChart1"/>
    <dgm:cxn modelId="{5B21FD66-F8FC-4534-849C-03D69EF7DFFB}" type="presOf" srcId="{1AD740A1-F337-41FE-BE30-E78D9C8CD4E9}" destId="{6B22E838-EC2C-4E94-B4F0-2A7C64CDA7C8}" srcOrd="0" destOrd="0" presId="urn:microsoft.com/office/officeart/2005/8/layout/orgChart1"/>
    <dgm:cxn modelId="{A4CB1347-3D53-493C-BDDE-EADC2C0666B1}" type="presOf" srcId="{1DCD82A9-D4B7-4E10-B2F3-A3AB82CC2BC9}" destId="{C46E432F-3DA3-43C0-A739-12B551DBDD2A}" srcOrd="1" destOrd="0" presId="urn:microsoft.com/office/officeart/2005/8/layout/orgChart1"/>
    <dgm:cxn modelId="{ED013569-5009-4BAF-94C5-5EA483B39678}" type="presOf" srcId="{D710EBB8-2F07-49CE-8148-61970A4AEF72}" destId="{47415BA6-3D63-42CA-A848-56B415E436DC}" srcOrd="0" destOrd="0" presId="urn:microsoft.com/office/officeart/2005/8/layout/orgChart1"/>
    <dgm:cxn modelId="{460D306A-186E-4B97-895E-0CD0242CE451}" type="presOf" srcId="{99F82883-1C46-4CA9-8D17-CB4790189AB5}" destId="{C0D47333-D3F0-47C4-8D8B-FEA70F1CF4FE}" srcOrd="1" destOrd="0" presId="urn:microsoft.com/office/officeart/2005/8/layout/orgChart1"/>
    <dgm:cxn modelId="{DC1CA24B-7ED2-4EC7-B053-5F98739D4CB1}" type="presOf" srcId="{99F82883-1C46-4CA9-8D17-CB4790189AB5}" destId="{F198CD42-9791-4621-A07D-DA83E67D37EA}" srcOrd="0" destOrd="0" presId="urn:microsoft.com/office/officeart/2005/8/layout/orgChart1"/>
    <dgm:cxn modelId="{FC74424D-D297-4707-8883-F39FD5976108}" type="presOf" srcId="{E3C77A7F-6A4E-4F3A-B98C-06D6A17F798D}" destId="{6DCA4618-669B-47F0-B55C-1B89F7B48896}" srcOrd="1" destOrd="0" presId="urn:microsoft.com/office/officeart/2005/8/layout/orgChart1"/>
    <dgm:cxn modelId="{A031FC4D-1B55-4114-BBD7-79819485A14B}" type="presOf" srcId="{A769026F-8B6E-4FBD-B0F3-2E4A61B91F4A}" destId="{A868AEB4-ECC6-4D8F-B81F-F0122739B395}" srcOrd="0" destOrd="0" presId="urn:microsoft.com/office/officeart/2005/8/layout/orgChart1"/>
    <dgm:cxn modelId="{1B43374E-056B-4B94-98E9-14B96ED140A7}" type="presOf" srcId="{8AE2B139-54EB-47BC-B20C-B35C674E79D8}" destId="{2173B2B2-A04F-4BFD-9557-1701E6071737}" srcOrd="1" destOrd="0" presId="urn:microsoft.com/office/officeart/2005/8/layout/orgChart1"/>
    <dgm:cxn modelId="{6E65EC4F-B6AD-4608-A47C-D277D2983A5E}" type="presOf" srcId="{8B6E7C0C-08C0-48F0-8C5C-4A8EE956797F}" destId="{0E7E2631-9C00-4597-BE0B-662A4B7AF36C}" srcOrd="0" destOrd="0" presId="urn:microsoft.com/office/officeart/2005/8/layout/orgChart1"/>
    <dgm:cxn modelId="{5F5CB370-EAC2-4476-9857-1A36AAF3DBDF}" srcId="{C4C09F7B-B3ED-4DBA-8D77-1E09C9781BA7}" destId="{75C3BBF1-1569-4A7F-98AE-02CC9994F2F1}" srcOrd="1" destOrd="0" parTransId="{E6E5D5D4-E697-4C5C-8693-D4908385E8C4}" sibTransId="{3E02AB97-9C2D-4BD5-9157-72EC9D8E807E}"/>
    <dgm:cxn modelId="{010DF550-3773-4B19-B98B-D56222F55B77}" type="presOf" srcId="{299C7281-4246-4DC8-B9A4-74C9E763E92A}" destId="{FEF2AD5A-0C2D-4844-A618-DF802AEF81DE}" srcOrd="1" destOrd="0" presId="urn:microsoft.com/office/officeart/2005/8/layout/orgChart1"/>
    <dgm:cxn modelId="{EDC51E71-875D-4C8E-A3C9-4CDF4837227D}" type="presOf" srcId="{6E127212-3BBF-4056-8199-65B9199444F8}" destId="{39667177-C507-45B2-8876-2DFA2C036D51}" srcOrd="0" destOrd="0" presId="urn:microsoft.com/office/officeart/2005/8/layout/orgChart1"/>
    <dgm:cxn modelId="{B8835072-CC3C-42BC-B782-FE5AB914D3D9}" srcId="{65638689-3C39-404E-A944-C9FEF722AF93}" destId="{405F6ED8-2063-4020-8C0B-3A8149943BAA}" srcOrd="0" destOrd="0" parTransId="{C1FD9916-9777-4760-9173-E2FF61E78E13}" sibTransId="{7847C130-AC3B-429A-A779-DFB780BEA02C}"/>
    <dgm:cxn modelId="{1E369D52-759E-4B4D-8AFC-7670C357EE39}" type="presOf" srcId="{EE68A9F2-E52D-4A99-8A77-C890D4FFB137}" destId="{24B14655-3CA7-4790-BC79-D174C0901B77}" srcOrd="0" destOrd="0" presId="urn:microsoft.com/office/officeart/2005/8/layout/orgChart1"/>
    <dgm:cxn modelId="{A0217873-6E4C-4D02-8D39-0B49DE8C6A1B}" type="presOf" srcId="{6AFE51E6-0B89-43B0-A131-431A6EEEE46D}" destId="{3CBAE7A5-EBB6-4F65-A85F-112684C2B8C9}" srcOrd="0" destOrd="0" presId="urn:microsoft.com/office/officeart/2005/8/layout/orgChart1"/>
    <dgm:cxn modelId="{032E5874-0C3A-464F-BBB6-8F1A479B3BBF}" type="presOf" srcId="{8A0D2EEB-D849-4B6C-B6F7-4B73D7034CB4}" destId="{2C0A34A7-703E-40D1-B01C-98DBDD227112}" srcOrd="0" destOrd="0" presId="urn:microsoft.com/office/officeart/2005/8/layout/orgChart1"/>
    <dgm:cxn modelId="{5863B655-0955-4B52-925A-CB1917482E21}" type="presOf" srcId="{D411761D-7096-4A7F-B1EF-4B18FC42D8BE}" destId="{7E4D57F5-5924-4C2F-8F68-0ED3296CD419}" srcOrd="0" destOrd="0" presId="urn:microsoft.com/office/officeart/2005/8/layout/orgChart1"/>
    <dgm:cxn modelId="{D9FCD975-D8D6-44BC-A760-B272B58D4F21}" type="presOf" srcId="{66790B56-123C-4EC4-B2E3-5DC65CF6E939}" destId="{4505A46F-7111-42A3-8D72-E66E438BEDC3}" srcOrd="1" destOrd="0" presId="urn:microsoft.com/office/officeart/2005/8/layout/orgChart1"/>
    <dgm:cxn modelId="{BBBA077B-127C-4C4E-8CA9-A0370E6E5A22}" type="presOf" srcId="{7B92DF0B-72FD-406D-9787-705F6492920D}" destId="{B163175E-39BA-48EB-8F4D-57AA2B033176}" srcOrd="0" destOrd="0" presId="urn:microsoft.com/office/officeart/2005/8/layout/orgChart1"/>
    <dgm:cxn modelId="{5E507B7C-9EFB-4BE9-A275-4DADDE4C1A70}" type="presOf" srcId="{1A57AE1D-1B81-4CA6-8346-80CE0665A4A1}" destId="{BB47FA37-31B7-4303-8925-75B74FB8951E}" srcOrd="0" destOrd="0" presId="urn:microsoft.com/office/officeart/2005/8/layout/orgChart1"/>
    <dgm:cxn modelId="{32FBB77C-866A-40BD-ACC8-AAA1EA99EC91}" type="presOf" srcId="{A185DB55-5470-442B-A439-9C0E8E35BFBA}" destId="{39DAF6D3-7BAF-40C1-A259-3E5EB82844DB}" srcOrd="1" destOrd="0" presId="urn:microsoft.com/office/officeart/2005/8/layout/orgChart1"/>
    <dgm:cxn modelId="{44E7867E-FF97-4842-ADB8-44FF8AA8F2F6}" type="presOf" srcId="{32568DD7-2958-4C22-A9A6-0F5940267CB8}" destId="{260756DF-5AFA-4D79-97BC-63FEDC8D7099}" srcOrd="0" destOrd="0" presId="urn:microsoft.com/office/officeart/2005/8/layout/orgChart1"/>
    <dgm:cxn modelId="{64243B7F-2743-4376-855C-F5A1DB3D3F11}" srcId="{EFE29A24-99E6-412E-86DE-A8A0172C39B3}" destId="{A185DB55-5470-442B-A439-9C0E8E35BFBA}" srcOrd="1" destOrd="0" parTransId="{47D6981E-B70B-479A-8BCC-8E3EC60AF7C8}" sibTransId="{2A915D94-85E2-4305-870B-41DF8D0ECB59}"/>
    <dgm:cxn modelId="{AC834981-2C33-49A6-8D6A-7D71440E8DA2}" type="presOf" srcId="{9035B0CD-88E2-45BE-992B-07BC9B4AB48F}" destId="{1E95FA84-952B-4386-A897-DF6E71DA605F}" srcOrd="0" destOrd="0" presId="urn:microsoft.com/office/officeart/2005/8/layout/orgChart1"/>
    <dgm:cxn modelId="{45F47481-13C5-403D-A14A-6CC42A004F18}" type="presOf" srcId="{E0ABE677-1E84-45F9-AEFF-D5D2E159A541}" destId="{7A857053-DD26-4907-9749-BF01194485C0}" srcOrd="0" destOrd="0" presId="urn:microsoft.com/office/officeart/2005/8/layout/orgChart1"/>
    <dgm:cxn modelId="{827B1B82-04AE-4109-B152-D5C60F1FB225}" type="presOf" srcId="{5E12408F-340E-41AD-88D0-2DE2628702AE}" destId="{075A47A5-6EC9-4C48-9403-EEBD0D0C8011}" srcOrd="1" destOrd="0" presId="urn:microsoft.com/office/officeart/2005/8/layout/orgChart1"/>
    <dgm:cxn modelId="{FFAECF82-728A-478B-A061-314C315C3771}" type="presOf" srcId="{C1FD9916-9777-4760-9173-E2FF61E78E13}" destId="{A251CFC8-34AB-4E1A-9B18-65D4801B572D}" srcOrd="0" destOrd="0" presId="urn:microsoft.com/office/officeart/2005/8/layout/orgChart1"/>
    <dgm:cxn modelId="{55975783-5CE1-401D-A332-34DC3C9C44F7}" srcId="{25DA45E8-D39E-46F4-AD25-49E855FBC1EF}" destId="{1484F1BF-C633-4E95-B7C8-C9903A352AE9}" srcOrd="0" destOrd="0" parTransId="{6E127212-3BBF-4056-8199-65B9199444F8}" sibTransId="{F181CB17-744C-4172-85EA-20813E8152C3}"/>
    <dgm:cxn modelId="{FC33BC83-848B-4828-8B06-D5CA37391085}" type="presOf" srcId="{75C3BBF1-1569-4A7F-98AE-02CC9994F2F1}" destId="{AB72251A-BB3B-4F1E-9DB5-C49D0CEA48E4}" srcOrd="1" destOrd="0" presId="urn:microsoft.com/office/officeart/2005/8/layout/orgChart1"/>
    <dgm:cxn modelId="{03769485-6E3E-4834-9FB4-6E78436C8B82}" type="presOf" srcId="{820B3167-C22D-4C47-8C70-1973C7F9C7F9}" destId="{ABA53332-C0DF-451E-9210-0F4D2D095FED}" srcOrd="0" destOrd="0" presId="urn:microsoft.com/office/officeart/2005/8/layout/orgChart1"/>
    <dgm:cxn modelId="{1BE11C89-ADF9-440F-B85D-5E184621FB9F}" type="presOf" srcId="{CAE89D17-BFA8-4800-9685-A90DE902CADC}" destId="{EB8426A8-89B6-4612-B02D-F1CE3869F72D}" srcOrd="0" destOrd="0" presId="urn:microsoft.com/office/officeart/2005/8/layout/orgChart1"/>
    <dgm:cxn modelId="{9B13158A-35A9-4FF5-B4C2-4D96276F1A84}" type="presOf" srcId="{017E29A5-9A4C-4634-95AC-1796551304B4}" destId="{C1A8E51E-C2A0-45D0-9D46-4809F32FEFFD}" srcOrd="0" destOrd="0" presId="urn:microsoft.com/office/officeart/2005/8/layout/orgChart1"/>
    <dgm:cxn modelId="{71407C8B-365E-49EF-A037-F98DBC08A7CC}" type="presOf" srcId="{7B92DF0B-72FD-406D-9787-705F6492920D}" destId="{52184938-2039-4E9B-BB46-C3EAC669EDF8}" srcOrd="1" destOrd="0" presId="urn:microsoft.com/office/officeart/2005/8/layout/orgChart1"/>
    <dgm:cxn modelId="{B139718D-96CD-4D77-B82E-75D871A34EAD}" type="presOf" srcId="{405F6ED8-2063-4020-8C0B-3A8149943BAA}" destId="{807A608A-33B8-4BBE-B0D6-7903BCDBF543}" srcOrd="0" destOrd="0" presId="urn:microsoft.com/office/officeart/2005/8/layout/orgChart1"/>
    <dgm:cxn modelId="{D973858D-7D99-46D5-B081-2DF4C80C9CC4}" type="presOf" srcId="{66790B56-123C-4EC4-B2E3-5DC65CF6E939}" destId="{14AAE9DF-6493-4521-8BB3-9C64D1080B87}" srcOrd="0" destOrd="0" presId="urn:microsoft.com/office/officeart/2005/8/layout/orgChart1"/>
    <dgm:cxn modelId="{77553D8E-70A4-4CDF-A173-CCDB6055FD3A}" type="presOf" srcId="{CF962CB8-8F7D-4379-91B1-E3533DF27F28}" destId="{076B747B-6004-475E-8B20-EE235D308723}" srcOrd="0" destOrd="0" presId="urn:microsoft.com/office/officeart/2005/8/layout/orgChart1"/>
    <dgm:cxn modelId="{8CB2AB8E-E8AC-4858-BE37-1E55F2374DE1}" type="presOf" srcId="{A185DB55-5470-442B-A439-9C0E8E35BFBA}" destId="{DD20D35A-032A-4D50-9777-B1E4D996B080}" srcOrd="0" destOrd="0" presId="urn:microsoft.com/office/officeart/2005/8/layout/orgChart1"/>
    <dgm:cxn modelId="{F911FB8E-E8CB-4FB2-A69B-DDEB32BDA19A}" type="presOf" srcId="{58FF2E30-66F7-40B4-AF84-392B6F577DC3}" destId="{E78E102F-92A8-4BDF-A110-6CED14013820}" srcOrd="0" destOrd="0" presId="urn:microsoft.com/office/officeart/2005/8/layout/orgChart1"/>
    <dgm:cxn modelId="{44FD8196-261D-495C-A76D-D86B38208B92}" srcId="{66790B56-123C-4EC4-B2E3-5DC65CF6E939}" destId="{B2EAFD4B-4B2B-4414-BD25-67F995AC09EE}" srcOrd="2" destOrd="0" parTransId="{820B3167-C22D-4C47-8C70-1973C7F9C7F9}" sibTransId="{C81C1E3B-829B-48D2-B92E-299157C91D9C}"/>
    <dgm:cxn modelId="{D6BDE99C-1C95-44AC-ADA6-A453E3DDAEF3}" srcId="{B2EAFD4B-4B2B-4414-BD25-67F995AC09EE}" destId="{1DCD82A9-D4B7-4E10-B2F3-A3AB82CC2BC9}" srcOrd="2" destOrd="0" parTransId="{D710EBB8-2F07-49CE-8148-61970A4AEF72}" sibTransId="{DDD5163D-B1E8-4E7E-8F65-5BB2D90290E3}"/>
    <dgm:cxn modelId="{7FEB9B9E-B126-4DF6-AB75-3E1B639584C4}" srcId="{66790B56-123C-4EC4-B2E3-5DC65CF6E939}" destId="{7B92DF0B-72FD-406D-9787-705F6492920D}" srcOrd="6" destOrd="0" parTransId="{0ADC78BE-DFA7-4BC2-9BD4-6FBEE4D780B3}" sibTransId="{71533EA2-1956-4996-9D5B-5AAD4A65A4C3}"/>
    <dgm:cxn modelId="{106D01A3-77B0-496C-B588-FDF079589BFB}" srcId="{7B92DF0B-72FD-406D-9787-705F6492920D}" destId="{3CE553D9-362E-4B61-B8BD-CB68D1109428}" srcOrd="3" destOrd="0" parTransId="{017E29A5-9A4C-4634-95AC-1796551304B4}" sibTransId="{3C70F997-7E92-42BE-A1CD-6B23E8FBEA50}"/>
    <dgm:cxn modelId="{2D460CA3-6AAB-49E5-B57F-4BB60388368D}" type="presOf" srcId="{75C3BBF1-1569-4A7F-98AE-02CC9994F2F1}" destId="{4AB48CE1-302D-4F08-BE64-63FCF9CF1D88}" srcOrd="0" destOrd="0" presId="urn:microsoft.com/office/officeart/2005/8/layout/orgChart1"/>
    <dgm:cxn modelId="{2DBC03A8-1229-40B7-9B17-64907EC1AFFD}" type="presOf" srcId="{E6E5D5D4-E697-4C5C-8693-D4908385E8C4}" destId="{A9B0D1FF-2A95-4401-9009-DEED800D29C0}" srcOrd="0" destOrd="0" presId="urn:microsoft.com/office/officeart/2005/8/layout/orgChart1"/>
    <dgm:cxn modelId="{B2690BA8-3512-496D-B9D6-EBE705AA5EDC}" srcId="{66790B56-123C-4EC4-B2E3-5DC65CF6E939}" destId="{8D67815C-A91F-40D6-AF55-A880368A6FB9}" srcOrd="4" destOrd="0" parTransId="{799D2798-0270-412A-8037-50596FE4B818}" sibTransId="{B261FBE2-C10C-4322-9CE8-A855B59155AA}"/>
    <dgm:cxn modelId="{8A2E80AE-C845-4436-819F-56EDD4823CD6}" type="presOf" srcId="{8D67815C-A91F-40D6-AF55-A880368A6FB9}" destId="{6B45432F-0292-4FBE-BED8-271F34FB6ED1}" srcOrd="0" destOrd="0" presId="urn:microsoft.com/office/officeart/2005/8/layout/orgChart1"/>
    <dgm:cxn modelId="{CD5C0FB1-2271-471D-8CC5-6652DFA36C58}" type="presOf" srcId="{415BB5F7-2C07-4523-B72A-FB4D9192395A}" destId="{660A8B4C-7359-44D3-B985-07D07928ACF7}" srcOrd="0" destOrd="0" presId="urn:microsoft.com/office/officeart/2005/8/layout/orgChart1"/>
    <dgm:cxn modelId="{670798B1-4D6B-4A77-B3AD-97D4EDE1AF72}" srcId="{7B92DF0B-72FD-406D-9787-705F6492920D}" destId="{299C7281-4246-4DC8-B9A4-74C9E763E92A}" srcOrd="2" destOrd="0" parTransId="{CF962CB8-8F7D-4379-91B1-E3533DF27F28}" sibTransId="{5CEEEFA9-5119-465B-961A-A80D44B5CC91}"/>
    <dgm:cxn modelId="{CF8C01B3-C2AD-43D8-88DA-91CA0C4F7597}" type="presOf" srcId="{6E5B792C-5711-41C2-B571-5ACC46ED7EC2}" destId="{262CDB81-658E-4044-95C7-342C31120A6C}" srcOrd="1" destOrd="0" presId="urn:microsoft.com/office/officeart/2005/8/layout/orgChart1"/>
    <dgm:cxn modelId="{B5EBBBBA-4DFC-4261-9931-B947BC325711}" type="presOf" srcId="{4BF1EBC1-A9D8-4467-B22F-2D2730DCC158}" destId="{5F91169B-8AE4-4931-A296-1576060420BB}" srcOrd="0" destOrd="0" presId="urn:microsoft.com/office/officeart/2005/8/layout/orgChart1"/>
    <dgm:cxn modelId="{8A24F4BB-3D7F-4E7B-8F45-AB0EB88C6D90}" type="presOf" srcId="{1484F1BF-C633-4E95-B7C8-C9903A352AE9}" destId="{40012D4C-41AA-41DB-8409-4F4114DF1D8D}" srcOrd="0" destOrd="0" presId="urn:microsoft.com/office/officeart/2005/8/layout/orgChart1"/>
    <dgm:cxn modelId="{4101A7BE-FFCF-469E-BAFE-CDB87CDE3AFB}" type="presOf" srcId="{8D67815C-A91F-40D6-AF55-A880368A6FB9}" destId="{0DFD8DBA-CC9A-4FFB-879B-646BC7513723}" srcOrd="1" destOrd="0" presId="urn:microsoft.com/office/officeart/2005/8/layout/orgChart1"/>
    <dgm:cxn modelId="{8B0341BF-98E3-4BC3-8D7B-3BC1B03193C2}" srcId="{B2EAFD4B-4B2B-4414-BD25-67F995AC09EE}" destId="{6E5B792C-5711-41C2-B571-5ACC46ED7EC2}" srcOrd="1" destOrd="0" parTransId="{FA4BAA77-6562-4367-931A-D19702BD403E}" sibTransId="{4C7366D9-8614-4B41-AEEC-A06563E4A72B}"/>
    <dgm:cxn modelId="{6BA0FABF-4BBA-46CF-9B73-98B9E02C75EC}" type="presOf" srcId="{BE4CAA77-9DCD-45CE-B17E-F26FF461B9D6}" destId="{BB908493-313E-4D2D-A432-445E8BE80429}" srcOrd="1" destOrd="0" presId="urn:microsoft.com/office/officeart/2005/8/layout/orgChart1"/>
    <dgm:cxn modelId="{F0C91BC7-2910-4C8B-9555-7CA85CE4F528}" type="presOf" srcId="{3E79AD47-85AA-46E6-B1AF-F0A911200D6F}" destId="{AED7248E-2D13-41D0-9E75-41B4C2D8F3AB}" srcOrd="0" destOrd="0" presId="urn:microsoft.com/office/officeart/2005/8/layout/orgChart1"/>
    <dgm:cxn modelId="{BC100AC8-5BE5-4D43-A2E6-F471AB54B28B}" type="presOf" srcId="{FA4BAA77-6562-4367-931A-D19702BD403E}" destId="{0B660C79-94C8-47FA-9262-0197F5D29EE1}" srcOrd="0" destOrd="0" presId="urn:microsoft.com/office/officeart/2005/8/layout/orgChart1"/>
    <dgm:cxn modelId="{D042EBC8-11CD-4564-8C3B-AF66D09820B5}" srcId="{66790B56-123C-4EC4-B2E3-5DC65CF6E939}" destId="{EFE29A24-99E6-412E-86DE-A8A0172C39B3}" srcOrd="1" destOrd="0" parTransId="{12B7F4B6-FFB4-4010-9799-2DA22A16FD66}" sibTransId="{7588094E-0138-4E12-AD6F-61F093A74665}"/>
    <dgm:cxn modelId="{87FA3CC9-CCF6-4D78-972D-8784ED3CD9DF}" type="presOf" srcId="{BA8DB62D-5311-4660-A4DE-1F9EEE1C8CB2}" destId="{67970895-C593-447B-BC7C-B4D1B101D241}" srcOrd="0" destOrd="0" presId="urn:microsoft.com/office/officeart/2005/8/layout/orgChart1"/>
    <dgm:cxn modelId="{D0ED97C9-542A-4D6A-B2E9-CA38B32D5995}" srcId="{25DA45E8-D39E-46F4-AD25-49E855FBC1EF}" destId="{99F82883-1C46-4CA9-8D17-CB4790189AB5}" srcOrd="1" destOrd="0" parTransId="{39EE7D13-C962-46D9-BD41-F4DEC8101E0E}" sibTransId="{74CD58B3-8A4E-46D6-9789-DDDC3B1B17FC}"/>
    <dgm:cxn modelId="{C55B38CA-826E-49FC-992B-26DB9748A623}" srcId="{7B92DF0B-72FD-406D-9787-705F6492920D}" destId="{6C930751-D05F-4456-AAC6-AC40D33D4358}" srcOrd="1" destOrd="0" parTransId="{D411761D-7096-4A7F-B1EF-4B18FC42D8BE}" sibTransId="{669B57B3-F686-4738-8722-F6B70B618D35}"/>
    <dgm:cxn modelId="{5FD0D1CB-70C3-4912-A53F-4A53610C3C8A}" type="presOf" srcId="{405F6ED8-2063-4020-8C0B-3A8149943BAA}" destId="{BB69C60D-2D70-47A5-90D6-0A5D41EDE5DD}" srcOrd="1" destOrd="0" presId="urn:microsoft.com/office/officeart/2005/8/layout/orgChart1"/>
    <dgm:cxn modelId="{EEE94BCE-B925-4967-B61A-1498C9042AED}" srcId="{25DA45E8-D39E-46F4-AD25-49E855FBC1EF}" destId="{A769026F-8B6E-4FBD-B0F3-2E4A61B91F4A}" srcOrd="3" destOrd="0" parTransId="{4BF1EBC1-A9D8-4467-B22F-2D2730DCC158}" sibTransId="{E88B4E50-EEB0-4881-B40D-49CB8110C1D2}"/>
    <dgm:cxn modelId="{1735DFCF-1D82-4CA4-BA7F-CC80CC484F55}" type="presOf" srcId="{EFE29A24-99E6-412E-86DE-A8A0172C39B3}" destId="{908D6954-425D-4730-9D37-263DA8A22A0C}" srcOrd="1" destOrd="0" presId="urn:microsoft.com/office/officeart/2005/8/layout/orgChart1"/>
    <dgm:cxn modelId="{8955F1D3-4787-4907-B4B0-99766C208CF3}" type="presOf" srcId="{FFE41EA9-DC1A-4A53-A61B-92D30E2CFBA0}" destId="{69266F6D-868A-4354-90E5-C40F15B464FE}" srcOrd="1" destOrd="0" presId="urn:microsoft.com/office/officeart/2005/8/layout/orgChart1"/>
    <dgm:cxn modelId="{10F94CD6-5394-49F6-A8E6-EBD2D7DEF7AA}" type="presOf" srcId="{5E12408F-340E-41AD-88D0-2DE2628702AE}" destId="{066DF9A7-F4BA-40C0-B5CB-AEBCD9028BB8}" srcOrd="0" destOrd="0" presId="urn:microsoft.com/office/officeart/2005/8/layout/orgChart1"/>
    <dgm:cxn modelId="{D5A283D6-F4D8-4583-8B3B-0467B8BF32EE}" type="presOf" srcId="{B2EAFD4B-4B2B-4414-BD25-67F995AC09EE}" destId="{2CE8593C-E34A-498F-90BC-A4234176A57A}" srcOrd="1" destOrd="0" presId="urn:microsoft.com/office/officeart/2005/8/layout/orgChart1"/>
    <dgm:cxn modelId="{A67265D7-1954-4528-8483-61479CA1A2C6}" type="presOf" srcId="{1B6A80D2-BD87-4CDE-8741-DAAF1DF00B47}" destId="{EC5D50CF-E434-4EFE-9179-D585C483F329}" srcOrd="1" destOrd="0" presId="urn:microsoft.com/office/officeart/2005/8/layout/orgChart1"/>
    <dgm:cxn modelId="{8A842FD8-60B6-4360-A05E-0A20483CE935}" type="presOf" srcId="{9C6DE5E9-EC84-4093-A6F2-43C1B307246F}" destId="{5528317A-DF31-40EE-A19B-D91C6C9B1E52}" srcOrd="0" destOrd="0" presId="urn:microsoft.com/office/officeart/2005/8/layout/orgChart1"/>
    <dgm:cxn modelId="{F8548ADB-E92D-4569-8622-CF743C5EA844}" type="presOf" srcId="{3CE553D9-362E-4B61-B8BD-CB68D1109428}" destId="{18133E4E-0A2F-40C7-9538-BDB2A4E105A1}" srcOrd="0" destOrd="0" presId="urn:microsoft.com/office/officeart/2005/8/layout/orgChart1"/>
    <dgm:cxn modelId="{840E03DD-7F1A-42C1-B96D-8F6374042069}" srcId="{7B92DF0B-72FD-406D-9787-705F6492920D}" destId="{698DB514-2A3E-470F-AD8E-E442D20FB367}" srcOrd="0" destOrd="0" parTransId="{704A4EC2-DD7B-443F-99DF-41009DACE21C}" sibTransId="{F23AFB83-65F6-46B5-BA4E-DC79C36147E6}"/>
    <dgm:cxn modelId="{BC4D67DD-A6FC-4161-8DF5-53E469E3EA84}" type="presOf" srcId="{6E5B792C-5711-41C2-B571-5ACC46ED7EC2}" destId="{F5CC7433-D936-49CF-9A75-9A28CB4E3003}" srcOrd="0" destOrd="0" presId="urn:microsoft.com/office/officeart/2005/8/layout/orgChart1"/>
    <dgm:cxn modelId="{173F7BE0-175D-4FBA-A25A-D121FA5BA6E5}" type="presOf" srcId="{234C5C8A-3714-4AEA-8B06-8204C51B2805}" destId="{2FFC6A97-1C47-4E73-B872-DCB887D3C4CC}" srcOrd="1" destOrd="0" presId="urn:microsoft.com/office/officeart/2005/8/layout/orgChart1"/>
    <dgm:cxn modelId="{80A8E9E8-5754-490B-A69E-EF9AC8B44422}" type="presOf" srcId="{D35666E8-0DC9-4816-AFAC-9153B4CD8DD0}" destId="{E04FD779-63F5-4C77-A19A-463FA79F07AD}" srcOrd="0" destOrd="0" presId="urn:microsoft.com/office/officeart/2005/8/layout/orgChart1"/>
    <dgm:cxn modelId="{DD7878EB-358C-497A-8DB4-E66F27C1F1E9}" type="presOf" srcId="{FFE41EA9-DC1A-4A53-A61B-92D30E2CFBA0}" destId="{9A62455F-A66A-4344-A752-E65CAD87FC7B}" srcOrd="0" destOrd="0" presId="urn:microsoft.com/office/officeart/2005/8/layout/orgChart1"/>
    <dgm:cxn modelId="{AD6109EC-A154-4984-9C2D-2DA9318F292B}" srcId="{65638689-3C39-404E-A944-C9FEF722AF93}" destId="{32568DD7-2958-4C22-A9A6-0F5940267CB8}" srcOrd="3" destOrd="0" parTransId="{1AD740A1-F337-41FE-BE30-E78D9C8CD4E9}" sibTransId="{AE48AF42-C985-4192-BE77-F5897558086D}"/>
    <dgm:cxn modelId="{D1D0B7EC-2822-4577-A786-5CF3A8952B02}" type="presOf" srcId="{0E15691F-A51D-4228-8A5B-30EFCBD33EEA}" destId="{BBB4A1A7-CAAF-405F-A0A5-91596FFFCBA2}" srcOrd="0" destOrd="0" presId="urn:microsoft.com/office/officeart/2005/8/layout/orgChart1"/>
    <dgm:cxn modelId="{C0BB48F2-C3ED-4688-9240-9B65AC3CEB87}" type="presOf" srcId="{32568DD7-2958-4C22-A9A6-0F5940267CB8}" destId="{62193F14-07DE-4B03-B4D0-A6326FAF782F}" srcOrd="1" destOrd="0" presId="urn:microsoft.com/office/officeart/2005/8/layout/orgChart1"/>
    <dgm:cxn modelId="{73EAD8F4-A630-4FCB-9B43-80F34E63AB60}" type="presOf" srcId="{47D6981E-B70B-479A-8BCC-8E3EC60AF7C8}" destId="{1F57888F-40F2-499E-9B2F-DF3783D6664C}" srcOrd="0" destOrd="0" presId="urn:microsoft.com/office/officeart/2005/8/layout/orgChart1"/>
    <dgm:cxn modelId="{B24015F6-41B4-4163-BB97-9A2B7BDCA2C0}" type="presOf" srcId="{C4C09F7B-B3ED-4DBA-8D77-1E09C9781BA7}" destId="{646740AA-F963-4948-A754-096EE64AED1B}" srcOrd="1" destOrd="0" presId="urn:microsoft.com/office/officeart/2005/8/layout/orgChart1"/>
    <dgm:cxn modelId="{C5FFB8F7-A3FB-44BB-8512-31712125CC48}" type="presOf" srcId="{A769026F-8B6E-4FBD-B0F3-2E4A61B91F4A}" destId="{6BA7BCCA-1496-42B6-A6A2-4EC60242371C}" srcOrd="1" destOrd="0" presId="urn:microsoft.com/office/officeart/2005/8/layout/orgChart1"/>
    <dgm:cxn modelId="{885BB3FB-817B-467D-B78D-0B98EEA77C5A}" type="presOf" srcId="{25DA45E8-D39E-46F4-AD25-49E855FBC1EF}" destId="{B5D961A5-CCA4-4DEB-975E-F3AD6AA4A9A7}" srcOrd="0" destOrd="0" presId="urn:microsoft.com/office/officeart/2005/8/layout/orgChart1"/>
    <dgm:cxn modelId="{64EB67FD-8EE7-41AB-93AC-5D56B89228E3}" srcId="{C4C09F7B-B3ED-4DBA-8D77-1E09C9781BA7}" destId="{248F22F5-BC5F-45AF-ADED-6635248D88D6}" srcOrd="0" destOrd="0" parTransId="{BA8DB62D-5311-4660-A4DE-1F9EEE1C8CB2}" sibTransId="{16C08330-D47F-41C3-A23E-1F7C411990EC}"/>
    <dgm:cxn modelId="{79AB5B1D-C8A8-46BE-A57C-5C1D2F6C7591}" type="presParOf" srcId="{3CBAE7A5-EBB6-4F65-A85F-112684C2B8C9}" destId="{827AD945-D50E-4939-94BC-44C7D4777BCE}" srcOrd="0" destOrd="0" presId="urn:microsoft.com/office/officeart/2005/8/layout/orgChart1"/>
    <dgm:cxn modelId="{E59CF5C5-A70C-4B5A-896D-4CA6BCEA9519}" type="presParOf" srcId="{827AD945-D50E-4939-94BC-44C7D4777BCE}" destId="{32E566A0-BD51-48DC-A3BE-F97B34F0C2E1}" srcOrd="0" destOrd="0" presId="urn:microsoft.com/office/officeart/2005/8/layout/orgChart1"/>
    <dgm:cxn modelId="{4CEEAD12-8806-4265-9396-4FD90FF4E728}" type="presParOf" srcId="{32E566A0-BD51-48DC-A3BE-F97B34F0C2E1}" destId="{14AAE9DF-6493-4521-8BB3-9C64D1080B87}" srcOrd="0" destOrd="0" presId="urn:microsoft.com/office/officeart/2005/8/layout/orgChart1"/>
    <dgm:cxn modelId="{538210CA-5279-478E-8541-345EC7AAD407}" type="presParOf" srcId="{32E566A0-BD51-48DC-A3BE-F97B34F0C2E1}" destId="{4505A46F-7111-42A3-8D72-E66E438BEDC3}" srcOrd="1" destOrd="0" presId="urn:microsoft.com/office/officeart/2005/8/layout/orgChart1"/>
    <dgm:cxn modelId="{19720E69-23E4-42C8-9FAC-3C6A84C2C363}" type="presParOf" srcId="{827AD945-D50E-4939-94BC-44C7D4777BCE}" destId="{F0BF99C8-3F34-4D9A-A0B3-EE831240C3CC}" srcOrd="1" destOrd="0" presId="urn:microsoft.com/office/officeart/2005/8/layout/orgChart1"/>
    <dgm:cxn modelId="{F45A7579-23C8-4838-AE13-925465221411}" type="presParOf" srcId="{F0BF99C8-3F34-4D9A-A0B3-EE831240C3CC}" destId="{E78E102F-92A8-4BDF-A110-6CED14013820}" srcOrd="0" destOrd="0" presId="urn:microsoft.com/office/officeart/2005/8/layout/orgChart1"/>
    <dgm:cxn modelId="{42945027-A3C4-49BB-BA6A-6C8FADE6825B}" type="presParOf" srcId="{F0BF99C8-3F34-4D9A-A0B3-EE831240C3CC}" destId="{C4457A4E-043F-4E4B-A071-C912A0BEC5EA}" srcOrd="1" destOrd="0" presId="urn:microsoft.com/office/officeart/2005/8/layout/orgChart1"/>
    <dgm:cxn modelId="{A043D57A-EFD8-45B1-AA59-2DD297A27034}" type="presParOf" srcId="{C4457A4E-043F-4E4B-A071-C912A0BEC5EA}" destId="{E6B7168B-BC3A-4051-BD0B-5806873C9DB5}" srcOrd="0" destOrd="0" presId="urn:microsoft.com/office/officeart/2005/8/layout/orgChart1"/>
    <dgm:cxn modelId="{BA452031-50CC-4240-87AB-A1A8FAB43601}" type="presParOf" srcId="{E6B7168B-BC3A-4051-BD0B-5806873C9DB5}" destId="{BA376286-5711-4EBE-9547-8B7D06437D2B}" srcOrd="0" destOrd="0" presId="urn:microsoft.com/office/officeart/2005/8/layout/orgChart1"/>
    <dgm:cxn modelId="{BA62958C-D384-4A90-87DF-D47A100C7B6B}" type="presParOf" srcId="{E6B7168B-BC3A-4051-BD0B-5806873C9DB5}" destId="{646740AA-F963-4948-A754-096EE64AED1B}" srcOrd="1" destOrd="0" presId="urn:microsoft.com/office/officeart/2005/8/layout/orgChart1"/>
    <dgm:cxn modelId="{720D1B03-0058-47CC-AA31-B221F67D7A67}" type="presParOf" srcId="{C4457A4E-043F-4E4B-A071-C912A0BEC5EA}" destId="{40A3102E-9EF7-4227-BA9A-5FBE60ACB719}" srcOrd="1" destOrd="0" presId="urn:microsoft.com/office/officeart/2005/8/layout/orgChart1"/>
    <dgm:cxn modelId="{C8B036A7-D2BA-4D32-B93E-1BA8C63C188D}" type="presParOf" srcId="{40A3102E-9EF7-4227-BA9A-5FBE60ACB719}" destId="{67970895-C593-447B-BC7C-B4D1B101D241}" srcOrd="0" destOrd="0" presId="urn:microsoft.com/office/officeart/2005/8/layout/orgChart1"/>
    <dgm:cxn modelId="{B1298228-34DD-412A-BE68-528A947266B4}" type="presParOf" srcId="{40A3102E-9EF7-4227-BA9A-5FBE60ACB719}" destId="{62167B85-7D52-4E99-8F4E-125EAAFAFFC6}" srcOrd="1" destOrd="0" presId="urn:microsoft.com/office/officeart/2005/8/layout/orgChart1"/>
    <dgm:cxn modelId="{8DE4A8CF-2B50-41EE-B73D-5A064D38C66A}" type="presParOf" srcId="{62167B85-7D52-4E99-8F4E-125EAAFAFFC6}" destId="{4905FC67-45A6-438F-88F4-6E7AF0153BAB}" srcOrd="0" destOrd="0" presId="urn:microsoft.com/office/officeart/2005/8/layout/orgChart1"/>
    <dgm:cxn modelId="{4F1BEC2A-DED0-4730-B9BE-37D1D31A056C}" type="presParOf" srcId="{4905FC67-45A6-438F-88F4-6E7AF0153BAB}" destId="{5B8F5DDD-2550-4BE2-8E01-487C4240238E}" srcOrd="0" destOrd="0" presId="urn:microsoft.com/office/officeart/2005/8/layout/orgChart1"/>
    <dgm:cxn modelId="{7F9DCD7E-5C1D-41A6-A908-B1FDFCF5B711}" type="presParOf" srcId="{4905FC67-45A6-438F-88F4-6E7AF0153BAB}" destId="{0A1253CB-2F5E-446E-AAB6-6DA0A4E0AF45}" srcOrd="1" destOrd="0" presId="urn:microsoft.com/office/officeart/2005/8/layout/orgChart1"/>
    <dgm:cxn modelId="{CBAAFB47-368A-4C12-BA70-36DE3A072C1D}" type="presParOf" srcId="{62167B85-7D52-4E99-8F4E-125EAAFAFFC6}" destId="{48C61E2F-3C57-41B3-B2D3-729982F141F9}" srcOrd="1" destOrd="0" presId="urn:microsoft.com/office/officeart/2005/8/layout/orgChart1"/>
    <dgm:cxn modelId="{985861F3-280C-4D62-81FB-3ECE01A97714}" type="presParOf" srcId="{62167B85-7D52-4E99-8F4E-125EAAFAFFC6}" destId="{5BC7E772-DDE0-4C2F-8A1E-4E75FE448009}" srcOrd="2" destOrd="0" presId="urn:microsoft.com/office/officeart/2005/8/layout/orgChart1"/>
    <dgm:cxn modelId="{39DD3C42-B753-43E2-BCBC-70DEC00E0A37}" type="presParOf" srcId="{40A3102E-9EF7-4227-BA9A-5FBE60ACB719}" destId="{A9B0D1FF-2A95-4401-9009-DEED800D29C0}" srcOrd="2" destOrd="0" presId="urn:microsoft.com/office/officeart/2005/8/layout/orgChart1"/>
    <dgm:cxn modelId="{E366DA8A-1CC4-4FE6-9FCD-8889EBB7C165}" type="presParOf" srcId="{40A3102E-9EF7-4227-BA9A-5FBE60ACB719}" destId="{F2F3FCC3-2300-44AB-9924-A8DE1F62868D}" srcOrd="3" destOrd="0" presId="urn:microsoft.com/office/officeart/2005/8/layout/orgChart1"/>
    <dgm:cxn modelId="{3EA3E5D7-F3C3-4484-A4EA-410135C2B90E}" type="presParOf" srcId="{F2F3FCC3-2300-44AB-9924-A8DE1F62868D}" destId="{5D0A8B97-8113-4CE9-8C25-FFB51C5B7C83}" srcOrd="0" destOrd="0" presId="urn:microsoft.com/office/officeart/2005/8/layout/orgChart1"/>
    <dgm:cxn modelId="{5F186BBF-4307-4D9F-8285-9378594DBF02}" type="presParOf" srcId="{5D0A8B97-8113-4CE9-8C25-FFB51C5B7C83}" destId="{4AB48CE1-302D-4F08-BE64-63FCF9CF1D88}" srcOrd="0" destOrd="0" presId="urn:microsoft.com/office/officeart/2005/8/layout/orgChart1"/>
    <dgm:cxn modelId="{94D20895-6FCD-457A-9112-D34A0A24BFCC}" type="presParOf" srcId="{5D0A8B97-8113-4CE9-8C25-FFB51C5B7C83}" destId="{AB72251A-BB3B-4F1E-9DB5-C49D0CEA48E4}" srcOrd="1" destOrd="0" presId="urn:microsoft.com/office/officeart/2005/8/layout/orgChart1"/>
    <dgm:cxn modelId="{77F35879-688D-4777-8198-BD9C0EE6D396}" type="presParOf" srcId="{F2F3FCC3-2300-44AB-9924-A8DE1F62868D}" destId="{FDBACF6B-74D7-432D-B168-A906A5A5A64A}" srcOrd="1" destOrd="0" presId="urn:microsoft.com/office/officeart/2005/8/layout/orgChart1"/>
    <dgm:cxn modelId="{14137676-5AC9-47E4-BEE8-FCC27F0CDC1D}" type="presParOf" srcId="{F2F3FCC3-2300-44AB-9924-A8DE1F62868D}" destId="{32B7EB02-E23A-4991-970D-F2F2484741C1}" srcOrd="2" destOrd="0" presId="urn:microsoft.com/office/officeart/2005/8/layout/orgChart1"/>
    <dgm:cxn modelId="{F6ACDC5B-4971-45E5-90F6-E338C0D9C1FD}" type="presParOf" srcId="{C4457A4E-043F-4E4B-A071-C912A0BEC5EA}" destId="{2A5FEA8C-B132-4450-9382-7436AD643106}" srcOrd="2" destOrd="0" presId="urn:microsoft.com/office/officeart/2005/8/layout/orgChart1"/>
    <dgm:cxn modelId="{ACACFBC4-0AE3-44D7-A7F4-3DFE5B4DE31A}" type="presParOf" srcId="{F0BF99C8-3F34-4D9A-A0B3-EE831240C3CC}" destId="{B4160612-1ACB-4F77-9C00-983551AEA556}" srcOrd="2" destOrd="0" presId="urn:microsoft.com/office/officeart/2005/8/layout/orgChart1"/>
    <dgm:cxn modelId="{D3E8B890-B453-4DDF-BC3D-A0B32EE420F3}" type="presParOf" srcId="{F0BF99C8-3F34-4D9A-A0B3-EE831240C3CC}" destId="{DE336841-FE8C-4EA5-A5E1-D61872D14543}" srcOrd="3" destOrd="0" presId="urn:microsoft.com/office/officeart/2005/8/layout/orgChart1"/>
    <dgm:cxn modelId="{84F7AC98-311E-4D8F-BA9A-FFC8DC1C736D}" type="presParOf" srcId="{DE336841-FE8C-4EA5-A5E1-D61872D14543}" destId="{6A6820A5-8A13-4110-89AA-2F0AF22B590F}" srcOrd="0" destOrd="0" presId="urn:microsoft.com/office/officeart/2005/8/layout/orgChart1"/>
    <dgm:cxn modelId="{4BFE39B9-B22C-4EE5-85C9-D009CFA6F865}" type="presParOf" srcId="{6A6820A5-8A13-4110-89AA-2F0AF22B590F}" destId="{9C1D4149-DE9F-41DA-8805-1439941E570C}" srcOrd="0" destOrd="0" presId="urn:microsoft.com/office/officeart/2005/8/layout/orgChart1"/>
    <dgm:cxn modelId="{4701D6CD-E595-46EE-BDFA-EC7DE195CFB9}" type="presParOf" srcId="{6A6820A5-8A13-4110-89AA-2F0AF22B590F}" destId="{908D6954-425D-4730-9D37-263DA8A22A0C}" srcOrd="1" destOrd="0" presId="urn:microsoft.com/office/officeart/2005/8/layout/orgChart1"/>
    <dgm:cxn modelId="{35AEFDA6-0295-4EC1-AF78-AC9D882C308C}" type="presParOf" srcId="{DE336841-FE8C-4EA5-A5E1-D61872D14543}" destId="{71A52BE2-847B-424A-A600-2F891E63AC98}" srcOrd="1" destOrd="0" presId="urn:microsoft.com/office/officeart/2005/8/layout/orgChart1"/>
    <dgm:cxn modelId="{1E7C3382-F29F-4138-B19B-3A51BE80F868}" type="presParOf" srcId="{71A52BE2-847B-424A-A600-2F891E63AC98}" destId="{1E95FA84-952B-4386-A897-DF6E71DA605F}" srcOrd="0" destOrd="0" presId="urn:microsoft.com/office/officeart/2005/8/layout/orgChart1"/>
    <dgm:cxn modelId="{16D48EBA-B3C3-4CE7-9FA7-A52D1B0B04C2}" type="presParOf" srcId="{71A52BE2-847B-424A-A600-2F891E63AC98}" destId="{6156239D-875B-4C56-984B-CD6E10817CF4}" srcOrd="1" destOrd="0" presId="urn:microsoft.com/office/officeart/2005/8/layout/orgChart1"/>
    <dgm:cxn modelId="{A68B8B43-D1F6-4F7D-BB77-6493CE98401E}" type="presParOf" srcId="{6156239D-875B-4C56-984B-CD6E10817CF4}" destId="{CC917EF3-2601-40AC-8EBA-2E7CEF4AA21E}" srcOrd="0" destOrd="0" presId="urn:microsoft.com/office/officeart/2005/8/layout/orgChart1"/>
    <dgm:cxn modelId="{F687050F-D68E-4E29-A030-E7E9AE539667}" type="presParOf" srcId="{CC917EF3-2601-40AC-8EBA-2E7CEF4AA21E}" destId="{17C0C49C-F9D1-4635-8118-1F72E8F29C02}" srcOrd="0" destOrd="0" presId="urn:microsoft.com/office/officeart/2005/8/layout/orgChart1"/>
    <dgm:cxn modelId="{84ED99E9-0D79-4DA9-9F0B-08C022C933B8}" type="presParOf" srcId="{CC917EF3-2601-40AC-8EBA-2E7CEF4AA21E}" destId="{EC5D50CF-E434-4EFE-9179-D585C483F329}" srcOrd="1" destOrd="0" presId="urn:microsoft.com/office/officeart/2005/8/layout/orgChart1"/>
    <dgm:cxn modelId="{DB79C861-6918-4137-B8B3-60C362CCB2D4}" type="presParOf" srcId="{6156239D-875B-4C56-984B-CD6E10817CF4}" destId="{5467B3C1-8B25-4858-A121-B1D9AC6C232A}" srcOrd="1" destOrd="0" presId="urn:microsoft.com/office/officeart/2005/8/layout/orgChart1"/>
    <dgm:cxn modelId="{45255D5B-7392-49E6-8467-A20EFEF15B10}" type="presParOf" srcId="{6156239D-875B-4C56-984B-CD6E10817CF4}" destId="{0C12B35B-484F-4EFA-A003-1CB1DACF5F2A}" srcOrd="2" destOrd="0" presId="urn:microsoft.com/office/officeart/2005/8/layout/orgChart1"/>
    <dgm:cxn modelId="{9DD53DCC-368E-4853-9EC1-506787C65283}" type="presParOf" srcId="{71A52BE2-847B-424A-A600-2F891E63AC98}" destId="{1F57888F-40F2-499E-9B2F-DF3783D6664C}" srcOrd="2" destOrd="0" presId="urn:microsoft.com/office/officeart/2005/8/layout/orgChart1"/>
    <dgm:cxn modelId="{405EA3B9-E564-4C53-AE61-5F4DF380DFEB}" type="presParOf" srcId="{71A52BE2-847B-424A-A600-2F891E63AC98}" destId="{FABE7A6C-5215-4F69-AE5B-AACEAE2E20D7}" srcOrd="3" destOrd="0" presId="urn:microsoft.com/office/officeart/2005/8/layout/orgChart1"/>
    <dgm:cxn modelId="{14393C73-644A-4419-99CC-A8240F474307}" type="presParOf" srcId="{FABE7A6C-5215-4F69-AE5B-AACEAE2E20D7}" destId="{71C91E08-076C-42A6-A2EF-3874725C1FEF}" srcOrd="0" destOrd="0" presId="urn:microsoft.com/office/officeart/2005/8/layout/orgChart1"/>
    <dgm:cxn modelId="{938C8F79-128C-4F16-AFFB-756E23D9681C}" type="presParOf" srcId="{71C91E08-076C-42A6-A2EF-3874725C1FEF}" destId="{DD20D35A-032A-4D50-9777-B1E4D996B080}" srcOrd="0" destOrd="0" presId="urn:microsoft.com/office/officeart/2005/8/layout/orgChart1"/>
    <dgm:cxn modelId="{3BA7B9A9-4A94-418F-BCC6-A7A61B3D23B2}" type="presParOf" srcId="{71C91E08-076C-42A6-A2EF-3874725C1FEF}" destId="{39DAF6D3-7BAF-40C1-A259-3E5EB82844DB}" srcOrd="1" destOrd="0" presId="urn:microsoft.com/office/officeart/2005/8/layout/orgChart1"/>
    <dgm:cxn modelId="{ABE2DD86-03C2-4A4C-9C95-0DADD18BA6B4}" type="presParOf" srcId="{FABE7A6C-5215-4F69-AE5B-AACEAE2E20D7}" destId="{7785A348-04E2-426F-B0F4-3EA87553952A}" srcOrd="1" destOrd="0" presId="urn:microsoft.com/office/officeart/2005/8/layout/orgChart1"/>
    <dgm:cxn modelId="{CC733505-3D8F-4435-9D9F-EB541A1129C7}" type="presParOf" srcId="{FABE7A6C-5215-4F69-AE5B-AACEAE2E20D7}" destId="{7715DE04-70B8-416E-BD34-6CE6B87E8947}" srcOrd="2" destOrd="0" presId="urn:microsoft.com/office/officeart/2005/8/layout/orgChart1"/>
    <dgm:cxn modelId="{42FD1A0E-2E15-4E4A-A0C1-E519334B4F4E}" type="presParOf" srcId="{DE336841-FE8C-4EA5-A5E1-D61872D14543}" destId="{6E53C04B-0732-4B9E-B625-7B2414FFAB08}" srcOrd="2" destOrd="0" presId="urn:microsoft.com/office/officeart/2005/8/layout/orgChart1"/>
    <dgm:cxn modelId="{8D29D463-5795-4ECD-9EF3-31859AF1D5F8}" type="presParOf" srcId="{F0BF99C8-3F34-4D9A-A0B3-EE831240C3CC}" destId="{ABA53332-C0DF-451E-9210-0F4D2D095FED}" srcOrd="4" destOrd="0" presId="urn:microsoft.com/office/officeart/2005/8/layout/orgChart1"/>
    <dgm:cxn modelId="{F8815315-7C0F-4E0F-969F-BACCDF07D64F}" type="presParOf" srcId="{F0BF99C8-3F34-4D9A-A0B3-EE831240C3CC}" destId="{046ECC29-9A1F-48FD-8BB3-3DC62ECF52C5}" srcOrd="5" destOrd="0" presId="urn:microsoft.com/office/officeart/2005/8/layout/orgChart1"/>
    <dgm:cxn modelId="{85EA26C9-D54A-4857-80B9-9CB58F5B43E5}" type="presParOf" srcId="{046ECC29-9A1F-48FD-8BB3-3DC62ECF52C5}" destId="{73CFD32C-0853-4C0D-B595-6D5406E4CD9A}" srcOrd="0" destOrd="0" presId="urn:microsoft.com/office/officeart/2005/8/layout/orgChart1"/>
    <dgm:cxn modelId="{F5B88B11-9020-419F-8103-909B62D0DF8E}" type="presParOf" srcId="{73CFD32C-0853-4C0D-B595-6D5406E4CD9A}" destId="{3471877E-6B0A-4637-B6D5-1C909D9A3F5C}" srcOrd="0" destOrd="0" presId="urn:microsoft.com/office/officeart/2005/8/layout/orgChart1"/>
    <dgm:cxn modelId="{7764CF10-FFDD-4753-B03E-50D145BA132A}" type="presParOf" srcId="{73CFD32C-0853-4C0D-B595-6D5406E4CD9A}" destId="{2CE8593C-E34A-498F-90BC-A4234176A57A}" srcOrd="1" destOrd="0" presId="urn:microsoft.com/office/officeart/2005/8/layout/orgChart1"/>
    <dgm:cxn modelId="{8193C25E-F018-4759-8C9C-4EEFC98D983E}" type="presParOf" srcId="{046ECC29-9A1F-48FD-8BB3-3DC62ECF52C5}" destId="{07EDBE52-0D30-4019-B6E2-04A2BADD142C}" srcOrd="1" destOrd="0" presId="urn:microsoft.com/office/officeart/2005/8/layout/orgChart1"/>
    <dgm:cxn modelId="{89F63A1A-E2CD-4564-BC71-AFB6F038BD41}" type="presParOf" srcId="{07EDBE52-0D30-4019-B6E2-04A2BADD142C}" destId="{660A8B4C-7359-44D3-B985-07D07928ACF7}" srcOrd="0" destOrd="0" presId="urn:microsoft.com/office/officeart/2005/8/layout/orgChart1"/>
    <dgm:cxn modelId="{426BF92E-6A49-4420-8741-B613A9FC6A46}" type="presParOf" srcId="{07EDBE52-0D30-4019-B6E2-04A2BADD142C}" destId="{08C6DCD2-72DD-439F-A701-1FB4613AB5F0}" srcOrd="1" destOrd="0" presId="urn:microsoft.com/office/officeart/2005/8/layout/orgChart1"/>
    <dgm:cxn modelId="{B4D7DD7F-E0C2-4EE4-8760-817F93F88F41}" type="presParOf" srcId="{08C6DCD2-72DD-439F-A701-1FB4613AB5F0}" destId="{42B13697-AA40-40DC-B79B-DDCBDC9E78A1}" srcOrd="0" destOrd="0" presId="urn:microsoft.com/office/officeart/2005/8/layout/orgChart1"/>
    <dgm:cxn modelId="{E856E0C5-C0C8-460F-8CAE-EE2D5091C29D}" type="presParOf" srcId="{42B13697-AA40-40DC-B79B-DDCBDC9E78A1}" destId="{DA7FA2DE-5526-4784-91B3-25E74627230D}" srcOrd="0" destOrd="0" presId="urn:microsoft.com/office/officeart/2005/8/layout/orgChart1"/>
    <dgm:cxn modelId="{5B5268BB-2AC1-456B-A7B8-6E956D2A852A}" type="presParOf" srcId="{42B13697-AA40-40DC-B79B-DDCBDC9E78A1}" destId="{7DA84D71-E7E4-4F94-BEA6-CF61740A69DD}" srcOrd="1" destOrd="0" presId="urn:microsoft.com/office/officeart/2005/8/layout/orgChart1"/>
    <dgm:cxn modelId="{2D8A4728-DB8D-4E35-AC23-4E3EC908C631}" type="presParOf" srcId="{08C6DCD2-72DD-439F-A701-1FB4613AB5F0}" destId="{FF367115-1384-414F-A3BB-56C3E38EB246}" srcOrd="1" destOrd="0" presId="urn:microsoft.com/office/officeart/2005/8/layout/orgChart1"/>
    <dgm:cxn modelId="{6CED130B-108C-4B36-9CAE-B8344ACCD964}" type="presParOf" srcId="{08C6DCD2-72DD-439F-A701-1FB4613AB5F0}" destId="{CDA469ED-FDE6-4DAF-A80B-29482FECD9EF}" srcOrd="2" destOrd="0" presId="urn:microsoft.com/office/officeart/2005/8/layout/orgChart1"/>
    <dgm:cxn modelId="{8D5484C7-CE06-42CD-A70F-093F53066EC9}" type="presParOf" srcId="{07EDBE52-0D30-4019-B6E2-04A2BADD142C}" destId="{0B660C79-94C8-47FA-9262-0197F5D29EE1}" srcOrd="2" destOrd="0" presId="urn:microsoft.com/office/officeart/2005/8/layout/orgChart1"/>
    <dgm:cxn modelId="{B663A7D2-3B86-4EDD-833E-0C431DEAFD16}" type="presParOf" srcId="{07EDBE52-0D30-4019-B6E2-04A2BADD142C}" destId="{62665AF0-54DE-44E8-BFDC-A002CF264998}" srcOrd="3" destOrd="0" presId="urn:microsoft.com/office/officeart/2005/8/layout/orgChart1"/>
    <dgm:cxn modelId="{285D7766-7A07-436E-892F-B3F4C4801E77}" type="presParOf" srcId="{62665AF0-54DE-44E8-BFDC-A002CF264998}" destId="{F0ACFCCB-A5C2-4F93-A185-095EB9BC0368}" srcOrd="0" destOrd="0" presId="urn:microsoft.com/office/officeart/2005/8/layout/orgChart1"/>
    <dgm:cxn modelId="{619258F8-5AF7-4E8E-976E-80E93405FF68}" type="presParOf" srcId="{F0ACFCCB-A5C2-4F93-A185-095EB9BC0368}" destId="{F5CC7433-D936-49CF-9A75-9A28CB4E3003}" srcOrd="0" destOrd="0" presId="urn:microsoft.com/office/officeart/2005/8/layout/orgChart1"/>
    <dgm:cxn modelId="{CCEF08F0-83E0-49F6-B0DA-C909A0E993E3}" type="presParOf" srcId="{F0ACFCCB-A5C2-4F93-A185-095EB9BC0368}" destId="{262CDB81-658E-4044-95C7-342C31120A6C}" srcOrd="1" destOrd="0" presId="urn:microsoft.com/office/officeart/2005/8/layout/orgChart1"/>
    <dgm:cxn modelId="{279E399C-0E62-489A-B54F-D1C22FD3DBD9}" type="presParOf" srcId="{62665AF0-54DE-44E8-BFDC-A002CF264998}" destId="{02356324-C44F-4487-B594-29717B422C45}" srcOrd="1" destOrd="0" presId="urn:microsoft.com/office/officeart/2005/8/layout/orgChart1"/>
    <dgm:cxn modelId="{40737568-DA02-4AB1-8D69-8243854E614D}" type="presParOf" srcId="{62665AF0-54DE-44E8-BFDC-A002CF264998}" destId="{51B79007-FE67-42E1-A65F-64FF9580E120}" srcOrd="2" destOrd="0" presId="urn:microsoft.com/office/officeart/2005/8/layout/orgChart1"/>
    <dgm:cxn modelId="{2918A5D1-8BC9-4099-B4F8-531CE33064A1}" type="presParOf" srcId="{07EDBE52-0D30-4019-B6E2-04A2BADD142C}" destId="{47415BA6-3D63-42CA-A848-56B415E436DC}" srcOrd="4" destOrd="0" presId="urn:microsoft.com/office/officeart/2005/8/layout/orgChart1"/>
    <dgm:cxn modelId="{DFF4E1AA-D35B-4B8F-ADDD-828BC228BFC8}" type="presParOf" srcId="{07EDBE52-0D30-4019-B6E2-04A2BADD142C}" destId="{DD3D70FE-F901-4500-B32E-F0FC5DB8AA9E}" srcOrd="5" destOrd="0" presId="urn:microsoft.com/office/officeart/2005/8/layout/orgChart1"/>
    <dgm:cxn modelId="{DADE03AA-A900-4201-A75F-F49546B89870}" type="presParOf" srcId="{DD3D70FE-F901-4500-B32E-F0FC5DB8AA9E}" destId="{035A6CEF-DEB3-40F9-BC0F-544C4E2D7D28}" srcOrd="0" destOrd="0" presId="urn:microsoft.com/office/officeart/2005/8/layout/orgChart1"/>
    <dgm:cxn modelId="{FFC3687D-A982-4DE2-B0A0-BDD4972A96CF}" type="presParOf" srcId="{035A6CEF-DEB3-40F9-BC0F-544C4E2D7D28}" destId="{ECA19206-2727-4A94-8B64-9A6E23555E2A}" srcOrd="0" destOrd="0" presId="urn:microsoft.com/office/officeart/2005/8/layout/orgChart1"/>
    <dgm:cxn modelId="{939F42B4-EED1-43EF-A6F0-8D40A6B23C95}" type="presParOf" srcId="{035A6CEF-DEB3-40F9-BC0F-544C4E2D7D28}" destId="{C46E432F-3DA3-43C0-A739-12B551DBDD2A}" srcOrd="1" destOrd="0" presId="urn:microsoft.com/office/officeart/2005/8/layout/orgChart1"/>
    <dgm:cxn modelId="{D1C5FF48-E3B1-4E72-AF7B-571732377732}" type="presParOf" srcId="{DD3D70FE-F901-4500-B32E-F0FC5DB8AA9E}" destId="{4F6B9A55-ED24-4C20-9A85-167BF66055DB}" srcOrd="1" destOrd="0" presId="urn:microsoft.com/office/officeart/2005/8/layout/orgChart1"/>
    <dgm:cxn modelId="{25E69322-B169-4115-8726-D7604B1E103F}" type="presParOf" srcId="{DD3D70FE-F901-4500-B32E-F0FC5DB8AA9E}" destId="{0393217C-24EF-44B4-A065-4714D602E40A}" srcOrd="2" destOrd="0" presId="urn:microsoft.com/office/officeart/2005/8/layout/orgChart1"/>
    <dgm:cxn modelId="{396FE9A6-CD17-46A3-9876-DC3DA09E0570}" type="presParOf" srcId="{046ECC29-9A1F-48FD-8BB3-3DC62ECF52C5}" destId="{7FEEB2A4-DB69-48FC-B0FE-36932591BB24}" srcOrd="2" destOrd="0" presId="urn:microsoft.com/office/officeart/2005/8/layout/orgChart1"/>
    <dgm:cxn modelId="{A01AF49C-059B-4E9E-A63A-E142177AE09D}" type="presParOf" srcId="{F0BF99C8-3F34-4D9A-A0B3-EE831240C3CC}" destId="{2C0A34A7-703E-40D1-B01C-98DBDD227112}" srcOrd="6" destOrd="0" presId="urn:microsoft.com/office/officeart/2005/8/layout/orgChart1"/>
    <dgm:cxn modelId="{31BDFF25-2571-4B37-95D4-374DEC3036C3}" type="presParOf" srcId="{F0BF99C8-3F34-4D9A-A0B3-EE831240C3CC}" destId="{9DC202C2-C8C2-4B15-9E70-7A19E5525280}" srcOrd="7" destOrd="0" presId="urn:microsoft.com/office/officeart/2005/8/layout/orgChart1"/>
    <dgm:cxn modelId="{9F3B2FBF-816F-4F0A-BE0C-3EC1351D068C}" type="presParOf" srcId="{9DC202C2-C8C2-4B15-9E70-7A19E5525280}" destId="{5097BD7D-F700-498E-A5CB-01C1A1ABE4E5}" srcOrd="0" destOrd="0" presId="urn:microsoft.com/office/officeart/2005/8/layout/orgChart1"/>
    <dgm:cxn modelId="{50FE2574-CA13-4192-8009-05D43C24349B}" type="presParOf" srcId="{5097BD7D-F700-498E-A5CB-01C1A1ABE4E5}" destId="{74EB5D50-74F6-4F74-870C-8DCAA8D13DEF}" srcOrd="0" destOrd="0" presId="urn:microsoft.com/office/officeart/2005/8/layout/orgChart1"/>
    <dgm:cxn modelId="{01411DB8-C51A-464B-9686-EF4DF1F323FA}" type="presParOf" srcId="{5097BD7D-F700-498E-A5CB-01C1A1ABE4E5}" destId="{0669602B-8FEB-456C-B9B2-793491044176}" srcOrd="1" destOrd="0" presId="urn:microsoft.com/office/officeart/2005/8/layout/orgChart1"/>
    <dgm:cxn modelId="{E0ED765F-8AEE-4151-BC98-5819C28FDE1F}" type="presParOf" srcId="{9DC202C2-C8C2-4B15-9E70-7A19E5525280}" destId="{F236DA51-84A9-46F5-8831-B8CE644684F5}" srcOrd="1" destOrd="0" presId="urn:microsoft.com/office/officeart/2005/8/layout/orgChart1"/>
    <dgm:cxn modelId="{C5E01906-9723-4645-A6AF-E33E20661A89}" type="presParOf" srcId="{F236DA51-84A9-46F5-8831-B8CE644684F5}" destId="{A251CFC8-34AB-4E1A-9B18-65D4801B572D}" srcOrd="0" destOrd="0" presId="urn:microsoft.com/office/officeart/2005/8/layout/orgChart1"/>
    <dgm:cxn modelId="{0B953B40-FD6E-48B6-93D5-CEC92BEFEC09}" type="presParOf" srcId="{F236DA51-84A9-46F5-8831-B8CE644684F5}" destId="{534CC988-7FBE-4B3F-BA28-B1D7F80E9CBD}" srcOrd="1" destOrd="0" presId="urn:microsoft.com/office/officeart/2005/8/layout/orgChart1"/>
    <dgm:cxn modelId="{14F2C0FB-1EF4-48D9-8CBC-84628EF31C43}" type="presParOf" srcId="{534CC988-7FBE-4B3F-BA28-B1D7F80E9CBD}" destId="{0D8A8DB4-F8B4-4A03-93D9-5FDE93716836}" srcOrd="0" destOrd="0" presId="urn:microsoft.com/office/officeart/2005/8/layout/orgChart1"/>
    <dgm:cxn modelId="{7DFA60D6-85B6-4DDC-9CC3-9FBBC9E7169B}" type="presParOf" srcId="{0D8A8DB4-F8B4-4A03-93D9-5FDE93716836}" destId="{807A608A-33B8-4BBE-B0D6-7903BCDBF543}" srcOrd="0" destOrd="0" presId="urn:microsoft.com/office/officeart/2005/8/layout/orgChart1"/>
    <dgm:cxn modelId="{88CE9CC8-ABEC-4D0F-A427-127D1B570540}" type="presParOf" srcId="{0D8A8DB4-F8B4-4A03-93D9-5FDE93716836}" destId="{BB69C60D-2D70-47A5-90D6-0A5D41EDE5DD}" srcOrd="1" destOrd="0" presId="urn:microsoft.com/office/officeart/2005/8/layout/orgChart1"/>
    <dgm:cxn modelId="{CD29E42D-A667-4A2D-B3BE-52068209C0FD}" type="presParOf" srcId="{534CC988-7FBE-4B3F-BA28-B1D7F80E9CBD}" destId="{4603E0FD-E58E-4962-A761-1F3FBEFDA36D}" srcOrd="1" destOrd="0" presId="urn:microsoft.com/office/officeart/2005/8/layout/orgChart1"/>
    <dgm:cxn modelId="{573009DC-C9EC-4E2D-9682-CA2E2D3985F8}" type="presParOf" srcId="{534CC988-7FBE-4B3F-BA28-B1D7F80E9CBD}" destId="{80D74E40-F09C-489E-8FFD-E5FD09114C23}" srcOrd="2" destOrd="0" presId="urn:microsoft.com/office/officeart/2005/8/layout/orgChart1"/>
    <dgm:cxn modelId="{B812B31D-4F83-4CA7-975F-28672BF79FA8}" type="presParOf" srcId="{F236DA51-84A9-46F5-8831-B8CE644684F5}" destId="{BB3C3F81-9A61-4163-A2A6-184E5F0A7525}" srcOrd="2" destOrd="0" presId="urn:microsoft.com/office/officeart/2005/8/layout/orgChart1"/>
    <dgm:cxn modelId="{FBFE06B3-8180-4C1E-9F55-1E8207A3CDFA}" type="presParOf" srcId="{F236DA51-84A9-46F5-8831-B8CE644684F5}" destId="{28CA4827-D9FC-4772-ACB9-80F9EA5156C1}" srcOrd="3" destOrd="0" presId="urn:microsoft.com/office/officeart/2005/8/layout/orgChart1"/>
    <dgm:cxn modelId="{B8A6588B-D4FC-41D6-94D4-5F4663126F27}" type="presParOf" srcId="{28CA4827-D9FC-4772-ACB9-80F9EA5156C1}" destId="{717A336A-CAED-433D-A653-78A5981F93CA}" srcOrd="0" destOrd="0" presId="urn:microsoft.com/office/officeart/2005/8/layout/orgChart1"/>
    <dgm:cxn modelId="{FC74BD4E-A698-4504-B10E-F71F2AD1A4BC}" type="presParOf" srcId="{717A336A-CAED-433D-A653-78A5981F93CA}" destId="{0B672B81-549E-42A2-BECC-38D803714FA9}" srcOrd="0" destOrd="0" presId="urn:microsoft.com/office/officeart/2005/8/layout/orgChart1"/>
    <dgm:cxn modelId="{2D38DD01-0FEE-45B7-A7AA-FE368E80E09F}" type="presParOf" srcId="{717A336A-CAED-433D-A653-78A5981F93CA}" destId="{6DCA4618-669B-47F0-B55C-1B89F7B48896}" srcOrd="1" destOrd="0" presId="urn:microsoft.com/office/officeart/2005/8/layout/orgChart1"/>
    <dgm:cxn modelId="{CE0DBAED-BF79-4A91-92BF-7FBC4F7D367D}" type="presParOf" srcId="{28CA4827-D9FC-4772-ACB9-80F9EA5156C1}" destId="{92519B56-F92B-4059-8554-6DBD2B897B69}" srcOrd="1" destOrd="0" presId="urn:microsoft.com/office/officeart/2005/8/layout/orgChart1"/>
    <dgm:cxn modelId="{EBCBD61C-4D80-45FA-BDD9-E0EC5480C960}" type="presParOf" srcId="{28CA4827-D9FC-4772-ACB9-80F9EA5156C1}" destId="{9BD88B57-15F1-45E2-8FEF-8D3BF071E3F9}" srcOrd="2" destOrd="0" presId="urn:microsoft.com/office/officeart/2005/8/layout/orgChart1"/>
    <dgm:cxn modelId="{D0140DEA-382B-4F27-8323-5532DC268720}" type="presParOf" srcId="{F236DA51-84A9-46F5-8831-B8CE644684F5}" destId="{19A7C75F-6BDA-4992-B65B-121F892F3591}" srcOrd="4" destOrd="0" presId="urn:microsoft.com/office/officeart/2005/8/layout/orgChart1"/>
    <dgm:cxn modelId="{5F1D6119-9D44-46D2-8C65-F212261AEF13}" type="presParOf" srcId="{F236DA51-84A9-46F5-8831-B8CE644684F5}" destId="{48DD20BF-A8E3-4080-A20F-076D1B943C73}" srcOrd="5" destOrd="0" presId="urn:microsoft.com/office/officeart/2005/8/layout/orgChart1"/>
    <dgm:cxn modelId="{C366618C-859A-4E43-832E-D8A4AB1AA97A}" type="presParOf" srcId="{48DD20BF-A8E3-4080-A20F-076D1B943C73}" destId="{662B2ACE-8045-4205-858F-A3287EC8CD98}" srcOrd="0" destOrd="0" presId="urn:microsoft.com/office/officeart/2005/8/layout/orgChart1"/>
    <dgm:cxn modelId="{B7250AFF-0D09-491A-A77F-B36B64DD9AAF}" type="presParOf" srcId="{662B2ACE-8045-4205-858F-A3287EC8CD98}" destId="{066DF9A7-F4BA-40C0-B5CB-AEBCD9028BB8}" srcOrd="0" destOrd="0" presId="urn:microsoft.com/office/officeart/2005/8/layout/orgChart1"/>
    <dgm:cxn modelId="{40FD7B2E-ABE6-4B8B-88B5-B93ECB41E966}" type="presParOf" srcId="{662B2ACE-8045-4205-858F-A3287EC8CD98}" destId="{075A47A5-6EC9-4C48-9403-EEBD0D0C8011}" srcOrd="1" destOrd="0" presId="urn:microsoft.com/office/officeart/2005/8/layout/orgChart1"/>
    <dgm:cxn modelId="{517C6F72-EA87-47C5-AE3D-06667CA6CE81}" type="presParOf" srcId="{48DD20BF-A8E3-4080-A20F-076D1B943C73}" destId="{2D2F8E64-3DA9-4AA1-883E-54E66640AC2E}" srcOrd="1" destOrd="0" presId="urn:microsoft.com/office/officeart/2005/8/layout/orgChart1"/>
    <dgm:cxn modelId="{51AEFCE7-50A9-4836-9951-99FB6301E35F}" type="presParOf" srcId="{48DD20BF-A8E3-4080-A20F-076D1B943C73}" destId="{EA3BB6DC-820A-44E6-A98E-0584E8297F8A}" srcOrd="2" destOrd="0" presId="urn:microsoft.com/office/officeart/2005/8/layout/orgChart1"/>
    <dgm:cxn modelId="{E351ECE8-B071-4ADF-AF16-46800B05C0C0}" type="presParOf" srcId="{F236DA51-84A9-46F5-8831-B8CE644684F5}" destId="{6B22E838-EC2C-4E94-B4F0-2A7C64CDA7C8}" srcOrd="6" destOrd="0" presId="urn:microsoft.com/office/officeart/2005/8/layout/orgChart1"/>
    <dgm:cxn modelId="{DFA16BC4-3982-44D0-BB9C-FFDE5FE61D7D}" type="presParOf" srcId="{F236DA51-84A9-46F5-8831-B8CE644684F5}" destId="{EB7A281F-E722-45D6-8A0E-53487CFC5FD0}" srcOrd="7" destOrd="0" presId="urn:microsoft.com/office/officeart/2005/8/layout/orgChart1"/>
    <dgm:cxn modelId="{D788098A-D3B7-4D83-996C-D746D7B7A192}" type="presParOf" srcId="{EB7A281F-E722-45D6-8A0E-53487CFC5FD0}" destId="{24F71455-EC67-4D33-96A2-3C1CA048CF94}" srcOrd="0" destOrd="0" presId="urn:microsoft.com/office/officeart/2005/8/layout/orgChart1"/>
    <dgm:cxn modelId="{B4C0B996-0AEA-41F1-9869-541CE3D3ACFF}" type="presParOf" srcId="{24F71455-EC67-4D33-96A2-3C1CA048CF94}" destId="{260756DF-5AFA-4D79-97BC-63FEDC8D7099}" srcOrd="0" destOrd="0" presId="urn:microsoft.com/office/officeart/2005/8/layout/orgChart1"/>
    <dgm:cxn modelId="{3D263F2E-6814-4E76-8063-3B907C480D50}" type="presParOf" srcId="{24F71455-EC67-4D33-96A2-3C1CA048CF94}" destId="{62193F14-07DE-4B03-B4D0-A6326FAF782F}" srcOrd="1" destOrd="0" presId="urn:microsoft.com/office/officeart/2005/8/layout/orgChart1"/>
    <dgm:cxn modelId="{B4E530A9-E335-4C5D-9EB7-DEA1ED38CF4F}" type="presParOf" srcId="{EB7A281F-E722-45D6-8A0E-53487CFC5FD0}" destId="{2A9D3CF5-6137-4DEE-A074-2B632DB93AC5}" srcOrd="1" destOrd="0" presId="urn:microsoft.com/office/officeart/2005/8/layout/orgChart1"/>
    <dgm:cxn modelId="{8FD84D13-71BF-4ABB-8022-1A4CA8D06A8E}" type="presParOf" srcId="{EB7A281F-E722-45D6-8A0E-53487CFC5FD0}" destId="{7A02E1AB-4A1E-41BA-B251-B4CEDB44E219}" srcOrd="2" destOrd="0" presId="urn:microsoft.com/office/officeart/2005/8/layout/orgChart1"/>
    <dgm:cxn modelId="{5B09878D-9BDD-4AD0-8170-EC1AB54BB16C}" type="presParOf" srcId="{F236DA51-84A9-46F5-8831-B8CE644684F5}" destId="{BB47FA37-31B7-4303-8925-75B74FB8951E}" srcOrd="8" destOrd="0" presId="urn:microsoft.com/office/officeart/2005/8/layout/orgChart1"/>
    <dgm:cxn modelId="{7B2EBD9A-5B49-4A5A-B81D-C6574FDA0C6A}" type="presParOf" srcId="{F236DA51-84A9-46F5-8831-B8CE644684F5}" destId="{A4AEF56B-FA02-4CE8-969D-8D3F1CB304E2}" srcOrd="9" destOrd="0" presId="urn:microsoft.com/office/officeart/2005/8/layout/orgChart1"/>
    <dgm:cxn modelId="{6AD303FB-A4AA-4363-B08F-41AB00C77F98}" type="presParOf" srcId="{A4AEF56B-FA02-4CE8-969D-8D3F1CB304E2}" destId="{2329EE4F-CD76-49F2-979A-10096CCA5FB7}" srcOrd="0" destOrd="0" presId="urn:microsoft.com/office/officeart/2005/8/layout/orgChart1"/>
    <dgm:cxn modelId="{B7F5ABF3-67DB-4082-BFC3-E96A28EE2422}" type="presParOf" srcId="{2329EE4F-CD76-49F2-979A-10096CCA5FB7}" destId="{5528317A-DF31-40EE-A19B-D91C6C9B1E52}" srcOrd="0" destOrd="0" presId="urn:microsoft.com/office/officeart/2005/8/layout/orgChart1"/>
    <dgm:cxn modelId="{40CE6D43-100F-4E21-9996-9FFC76AC8720}" type="presParOf" srcId="{2329EE4F-CD76-49F2-979A-10096CCA5FB7}" destId="{7E668AEC-194C-4E46-9CB5-C10C4BFE5207}" srcOrd="1" destOrd="0" presId="urn:microsoft.com/office/officeart/2005/8/layout/orgChart1"/>
    <dgm:cxn modelId="{226957D6-4532-4EE5-833A-70E2CDBBD59D}" type="presParOf" srcId="{A4AEF56B-FA02-4CE8-969D-8D3F1CB304E2}" destId="{B5E2DEB4-3190-4991-9645-DF412A049A35}" srcOrd="1" destOrd="0" presId="urn:microsoft.com/office/officeart/2005/8/layout/orgChart1"/>
    <dgm:cxn modelId="{35F684C8-0FFD-41F4-AAB6-E86AA887FBC9}" type="presParOf" srcId="{A4AEF56B-FA02-4CE8-969D-8D3F1CB304E2}" destId="{4863059B-EBD0-43FD-8718-318121720A24}" srcOrd="2" destOrd="0" presId="urn:microsoft.com/office/officeart/2005/8/layout/orgChart1"/>
    <dgm:cxn modelId="{93ACC0B2-2BE2-4351-8284-1EDFE915B6E6}" type="presParOf" srcId="{F236DA51-84A9-46F5-8831-B8CE644684F5}" destId="{24B14655-3CA7-4790-BC79-D174C0901B77}" srcOrd="10" destOrd="0" presId="urn:microsoft.com/office/officeart/2005/8/layout/orgChart1"/>
    <dgm:cxn modelId="{3FBAE86B-168A-49B4-8F50-C3D339F2D6F8}" type="presParOf" srcId="{F236DA51-84A9-46F5-8831-B8CE644684F5}" destId="{C85380E2-5F94-40AC-A6FB-68A3D2FF8B6E}" srcOrd="11" destOrd="0" presId="urn:microsoft.com/office/officeart/2005/8/layout/orgChart1"/>
    <dgm:cxn modelId="{59B6ABC6-5AEC-41F0-AE37-0F50B100E488}" type="presParOf" srcId="{C85380E2-5F94-40AC-A6FB-68A3D2FF8B6E}" destId="{75FDD671-7F7B-421D-BC85-97B6967BF78F}" srcOrd="0" destOrd="0" presId="urn:microsoft.com/office/officeart/2005/8/layout/orgChart1"/>
    <dgm:cxn modelId="{ED407155-60B7-4676-A915-96B7636D63B7}" type="presParOf" srcId="{75FDD671-7F7B-421D-BC85-97B6967BF78F}" destId="{9A62455F-A66A-4344-A752-E65CAD87FC7B}" srcOrd="0" destOrd="0" presId="urn:microsoft.com/office/officeart/2005/8/layout/orgChart1"/>
    <dgm:cxn modelId="{5D3688FD-F782-4455-8E0E-8AF1F7BBE13D}" type="presParOf" srcId="{75FDD671-7F7B-421D-BC85-97B6967BF78F}" destId="{69266F6D-868A-4354-90E5-C40F15B464FE}" srcOrd="1" destOrd="0" presId="urn:microsoft.com/office/officeart/2005/8/layout/orgChart1"/>
    <dgm:cxn modelId="{DCDE655A-BD0C-42FF-A873-1F06AAAC201F}" type="presParOf" srcId="{C85380E2-5F94-40AC-A6FB-68A3D2FF8B6E}" destId="{A0ED3F66-B85B-43BE-B296-B14C4DFAC89B}" srcOrd="1" destOrd="0" presId="urn:microsoft.com/office/officeart/2005/8/layout/orgChart1"/>
    <dgm:cxn modelId="{68CA61F2-C685-49CA-9691-349E16958C72}" type="presParOf" srcId="{C85380E2-5F94-40AC-A6FB-68A3D2FF8B6E}" destId="{B8CCEB79-19AA-456D-B809-F5DE8826B7F4}" srcOrd="2" destOrd="0" presId="urn:microsoft.com/office/officeart/2005/8/layout/orgChart1"/>
    <dgm:cxn modelId="{F27C20CF-C7B9-4E14-8DC7-62AF953F650A}" type="presParOf" srcId="{F236DA51-84A9-46F5-8831-B8CE644684F5}" destId="{BBB4A1A7-CAAF-405F-A0A5-91596FFFCBA2}" srcOrd="12" destOrd="0" presId="urn:microsoft.com/office/officeart/2005/8/layout/orgChart1"/>
    <dgm:cxn modelId="{224F1BF8-9B54-41B5-B540-1072D1755E6C}" type="presParOf" srcId="{F236DA51-84A9-46F5-8831-B8CE644684F5}" destId="{384D9AC5-BB71-44CF-83DE-499E06975644}" srcOrd="13" destOrd="0" presId="urn:microsoft.com/office/officeart/2005/8/layout/orgChart1"/>
    <dgm:cxn modelId="{EC46D938-B40E-40F0-8C56-14159CF072DB}" type="presParOf" srcId="{384D9AC5-BB71-44CF-83DE-499E06975644}" destId="{4A69C26D-0C01-4C38-958C-C77F68C5DCD5}" srcOrd="0" destOrd="0" presId="urn:microsoft.com/office/officeart/2005/8/layout/orgChart1"/>
    <dgm:cxn modelId="{26AF4683-029F-4F89-BDB6-754C9536A398}" type="presParOf" srcId="{4A69C26D-0C01-4C38-958C-C77F68C5DCD5}" destId="{304307FB-6C5E-4948-8FDD-75F79E9AC5FE}" srcOrd="0" destOrd="0" presId="urn:microsoft.com/office/officeart/2005/8/layout/orgChart1"/>
    <dgm:cxn modelId="{5E7847E5-C713-4EFB-AEE3-88647B030D6C}" type="presParOf" srcId="{4A69C26D-0C01-4C38-958C-C77F68C5DCD5}" destId="{2FFC6A97-1C47-4E73-B872-DCB887D3C4CC}" srcOrd="1" destOrd="0" presId="urn:microsoft.com/office/officeart/2005/8/layout/orgChart1"/>
    <dgm:cxn modelId="{B0CAF3B9-AF07-4CF0-9822-A8614B1440BC}" type="presParOf" srcId="{384D9AC5-BB71-44CF-83DE-499E06975644}" destId="{B3AF202A-5EDD-4F95-83D4-66EE540895D7}" srcOrd="1" destOrd="0" presId="urn:microsoft.com/office/officeart/2005/8/layout/orgChart1"/>
    <dgm:cxn modelId="{5BFA5267-67D0-44CC-BDF3-66485AB468F9}" type="presParOf" srcId="{384D9AC5-BB71-44CF-83DE-499E06975644}" destId="{2EE8C7BB-19AC-4BDA-AFA3-82E14F46D5C8}" srcOrd="2" destOrd="0" presId="urn:microsoft.com/office/officeart/2005/8/layout/orgChart1"/>
    <dgm:cxn modelId="{7C04B227-AE8F-4704-8577-36C2B18798FF}" type="presParOf" srcId="{F236DA51-84A9-46F5-8831-B8CE644684F5}" destId="{8A21F661-94C5-4E14-B72D-60DB501864BF}" srcOrd="14" destOrd="0" presId="urn:microsoft.com/office/officeart/2005/8/layout/orgChart1"/>
    <dgm:cxn modelId="{A7EBEF62-6FDD-457D-9E14-9A3DEA362145}" type="presParOf" srcId="{F236DA51-84A9-46F5-8831-B8CE644684F5}" destId="{D07457E0-E593-4C79-807B-28A70EF06641}" srcOrd="15" destOrd="0" presId="urn:microsoft.com/office/officeart/2005/8/layout/orgChart1"/>
    <dgm:cxn modelId="{8AFFBB0B-BA37-4FFE-A7C3-D53BB08358E9}" type="presParOf" srcId="{D07457E0-E593-4C79-807B-28A70EF06641}" destId="{6173B4FB-1C06-42BB-AE55-3871E8676BAB}" srcOrd="0" destOrd="0" presId="urn:microsoft.com/office/officeart/2005/8/layout/orgChart1"/>
    <dgm:cxn modelId="{C94B8CF3-29A0-4797-A45B-D89E16AC15B1}" type="presParOf" srcId="{6173B4FB-1C06-42BB-AE55-3871E8676BAB}" destId="{9C6C80BB-102F-402A-8584-A0895FB2F6BC}" srcOrd="0" destOrd="0" presId="urn:microsoft.com/office/officeart/2005/8/layout/orgChart1"/>
    <dgm:cxn modelId="{11972EEE-20F3-4275-B6EF-E1C3E658E39B}" type="presParOf" srcId="{6173B4FB-1C06-42BB-AE55-3871E8676BAB}" destId="{DCC54B84-4EDC-4BE8-996A-D42F4EF29141}" srcOrd="1" destOrd="0" presId="urn:microsoft.com/office/officeart/2005/8/layout/orgChart1"/>
    <dgm:cxn modelId="{97C9C20D-3889-41D9-ABAA-FC765520CEAE}" type="presParOf" srcId="{D07457E0-E593-4C79-807B-28A70EF06641}" destId="{FDF06BE8-B17C-4D4B-B692-47FF8D99A03D}" srcOrd="1" destOrd="0" presId="urn:microsoft.com/office/officeart/2005/8/layout/orgChart1"/>
    <dgm:cxn modelId="{5A384660-D1F7-4B92-A4D6-5F203B615133}" type="presParOf" srcId="{D07457E0-E593-4C79-807B-28A70EF06641}" destId="{91E76AAA-ACCF-425F-8FDF-759DEF53E3DB}" srcOrd="2" destOrd="0" presId="urn:microsoft.com/office/officeart/2005/8/layout/orgChart1"/>
    <dgm:cxn modelId="{DF0020ED-DB93-4F1D-A48B-34E5484D976E}" type="presParOf" srcId="{9DC202C2-C8C2-4B15-9E70-7A19E5525280}" destId="{3546A70C-EA6E-45E1-A6B1-CB084E7DDB96}" srcOrd="2" destOrd="0" presId="urn:microsoft.com/office/officeart/2005/8/layout/orgChart1"/>
    <dgm:cxn modelId="{6300F984-0AD6-4991-BBA7-37B560D36212}" type="presParOf" srcId="{F0BF99C8-3F34-4D9A-A0B3-EE831240C3CC}" destId="{99FB65AC-0E0A-4C80-8057-C47F6D803B6B}" srcOrd="8" destOrd="0" presId="urn:microsoft.com/office/officeart/2005/8/layout/orgChart1"/>
    <dgm:cxn modelId="{6E4E3C3B-9A87-4CC4-9734-22CAF3C353B7}" type="presParOf" srcId="{F0BF99C8-3F34-4D9A-A0B3-EE831240C3CC}" destId="{D61B5C71-E95A-415D-A2C5-95EC57D6D27E}" srcOrd="9" destOrd="0" presId="urn:microsoft.com/office/officeart/2005/8/layout/orgChart1"/>
    <dgm:cxn modelId="{8D1E5454-6B07-4924-ABEB-B8D5C8007AC9}" type="presParOf" srcId="{D61B5C71-E95A-415D-A2C5-95EC57D6D27E}" destId="{B4536419-6C9C-4D07-A3E6-59C5BCF7A84C}" srcOrd="0" destOrd="0" presId="urn:microsoft.com/office/officeart/2005/8/layout/orgChart1"/>
    <dgm:cxn modelId="{12EED692-26B2-4AF0-9279-92FE23C8C7F1}" type="presParOf" srcId="{B4536419-6C9C-4D07-A3E6-59C5BCF7A84C}" destId="{6B45432F-0292-4FBE-BED8-271F34FB6ED1}" srcOrd="0" destOrd="0" presId="urn:microsoft.com/office/officeart/2005/8/layout/orgChart1"/>
    <dgm:cxn modelId="{0058E1B8-2556-4A16-AC00-0AC51BCE17BD}" type="presParOf" srcId="{B4536419-6C9C-4D07-A3E6-59C5BCF7A84C}" destId="{0DFD8DBA-CC9A-4FFB-879B-646BC7513723}" srcOrd="1" destOrd="0" presId="urn:microsoft.com/office/officeart/2005/8/layout/orgChart1"/>
    <dgm:cxn modelId="{97D51FC8-69EB-44D8-9DF1-56F75632848D}" type="presParOf" srcId="{D61B5C71-E95A-415D-A2C5-95EC57D6D27E}" destId="{EEBAB4FA-6A77-4638-B383-458D689536F7}" srcOrd="1" destOrd="0" presId="urn:microsoft.com/office/officeart/2005/8/layout/orgChart1"/>
    <dgm:cxn modelId="{2DECA036-5CCD-48B4-97FA-199E72B53C5C}" type="presParOf" srcId="{D61B5C71-E95A-415D-A2C5-95EC57D6D27E}" destId="{8BBB596B-7FAA-49D7-A479-CB02AC1E3F95}" srcOrd="2" destOrd="0" presId="urn:microsoft.com/office/officeart/2005/8/layout/orgChart1"/>
    <dgm:cxn modelId="{9455ADBA-C693-45DA-A83C-AD35DD945E68}" type="presParOf" srcId="{F0BF99C8-3F34-4D9A-A0B3-EE831240C3CC}" destId="{EB8426A8-89B6-4612-B02D-F1CE3869F72D}" srcOrd="10" destOrd="0" presId="urn:microsoft.com/office/officeart/2005/8/layout/orgChart1"/>
    <dgm:cxn modelId="{3841EE0B-F34E-4C6D-878D-5A1F0C52E55A}" type="presParOf" srcId="{F0BF99C8-3F34-4D9A-A0B3-EE831240C3CC}" destId="{3FD48D85-DA8E-4511-854D-BE8CD532D484}" srcOrd="11" destOrd="0" presId="urn:microsoft.com/office/officeart/2005/8/layout/orgChart1"/>
    <dgm:cxn modelId="{C9D90529-80E1-438D-9973-F8AEEAD48933}" type="presParOf" srcId="{3FD48D85-DA8E-4511-854D-BE8CD532D484}" destId="{B50D339D-C215-49B0-B035-EBC5132A0241}" srcOrd="0" destOrd="0" presId="urn:microsoft.com/office/officeart/2005/8/layout/orgChart1"/>
    <dgm:cxn modelId="{06130FAD-9E7D-405C-8A9A-82277961146F}" type="presParOf" srcId="{B50D339D-C215-49B0-B035-EBC5132A0241}" destId="{E04FD779-63F5-4C77-A19A-463FA79F07AD}" srcOrd="0" destOrd="0" presId="urn:microsoft.com/office/officeart/2005/8/layout/orgChart1"/>
    <dgm:cxn modelId="{11816323-EEED-4759-B1C6-803AA62C7709}" type="presParOf" srcId="{B50D339D-C215-49B0-B035-EBC5132A0241}" destId="{EA021247-6CA0-420A-802E-58D4A4F273AB}" srcOrd="1" destOrd="0" presId="urn:microsoft.com/office/officeart/2005/8/layout/orgChart1"/>
    <dgm:cxn modelId="{446B3980-5872-4314-96ED-90242C90599D}" type="presParOf" srcId="{3FD48D85-DA8E-4511-854D-BE8CD532D484}" destId="{B767F150-BAA0-431B-8D82-F76FC8AD92B9}" srcOrd="1" destOrd="0" presId="urn:microsoft.com/office/officeart/2005/8/layout/orgChart1"/>
    <dgm:cxn modelId="{71C5ECBA-8A98-43FE-BD2D-D49E416A46A3}" type="presParOf" srcId="{B767F150-BAA0-431B-8D82-F76FC8AD92B9}" destId="{E171E8A8-BDCC-4E9E-AB22-1BD398F4C6BF}" srcOrd="0" destOrd="0" presId="urn:microsoft.com/office/officeart/2005/8/layout/orgChart1"/>
    <dgm:cxn modelId="{986E8B6F-F9EF-4193-B812-9E4E8B948846}" type="presParOf" srcId="{B767F150-BAA0-431B-8D82-F76FC8AD92B9}" destId="{DDE14E86-287C-4B80-B2EB-9E12308F89B4}" srcOrd="1" destOrd="0" presId="urn:microsoft.com/office/officeart/2005/8/layout/orgChart1"/>
    <dgm:cxn modelId="{E681F9D5-042E-440D-846D-078B7A07FBD8}" type="presParOf" srcId="{DDE14E86-287C-4B80-B2EB-9E12308F89B4}" destId="{428F0B64-F251-4480-91C8-B60FE244A77A}" srcOrd="0" destOrd="0" presId="urn:microsoft.com/office/officeart/2005/8/layout/orgChart1"/>
    <dgm:cxn modelId="{B5E4B237-752A-4505-85C1-8D0C8B904960}" type="presParOf" srcId="{428F0B64-F251-4480-91C8-B60FE244A77A}" destId="{27D3D5F4-5369-49B5-9C4E-8A586EBFB585}" srcOrd="0" destOrd="0" presId="urn:microsoft.com/office/officeart/2005/8/layout/orgChart1"/>
    <dgm:cxn modelId="{DA52D59F-7A34-4AC8-B28A-1735E8D61F55}" type="presParOf" srcId="{428F0B64-F251-4480-91C8-B60FE244A77A}" destId="{2173B2B2-A04F-4BFD-9557-1701E6071737}" srcOrd="1" destOrd="0" presId="urn:microsoft.com/office/officeart/2005/8/layout/orgChart1"/>
    <dgm:cxn modelId="{CC53FC34-2E40-4809-A1D3-2B39029EC2D0}" type="presParOf" srcId="{DDE14E86-287C-4B80-B2EB-9E12308F89B4}" destId="{9D236A15-0FE7-465E-865C-EC00A058BBCC}" srcOrd="1" destOrd="0" presId="urn:microsoft.com/office/officeart/2005/8/layout/orgChart1"/>
    <dgm:cxn modelId="{38E35E76-D576-40F8-AC16-887FEC3D714C}" type="presParOf" srcId="{DDE14E86-287C-4B80-B2EB-9E12308F89B4}" destId="{804E404E-5E15-426F-A680-CE4D1D4EF75D}" srcOrd="2" destOrd="0" presId="urn:microsoft.com/office/officeart/2005/8/layout/orgChart1"/>
    <dgm:cxn modelId="{E531C001-0951-481D-9978-E66F5C1C6B3E}" type="presParOf" srcId="{B767F150-BAA0-431B-8D82-F76FC8AD92B9}" destId="{AED7248E-2D13-41D0-9E75-41B4C2D8F3AB}" srcOrd="2" destOrd="0" presId="urn:microsoft.com/office/officeart/2005/8/layout/orgChart1"/>
    <dgm:cxn modelId="{EDC129E6-D79C-4F7E-8293-3F2961C853CC}" type="presParOf" srcId="{B767F150-BAA0-431B-8D82-F76FC8AD92B9}" destId="{480A3711-CC25-4D53-8917-AE7416D5327F}" srcOrd="3" destOrd="0" presId="urn:microsoft.com/office/officeart/2005/8/layout/orgChart1"/>
    <dgm:cxn modelId="{18EC9989-7CE3-4FB7-96AD-13C2B22F38EA}" type="presParOf" srcId="{480A3711-CC25-4D53-8917-AE7416D5327F}" destId="{4D539861-4402-489E-AC52-0067F05C1DDB}" srcOrd="0" destOrd="0" presId="urn:microsoft.com/office/officeart/2005/8/layout/orgChart1"/>
    <dgm:cxn modelId="{F2C78C24-80EE-44DF-8A1C-10A6D9C515E0}" type="presParOf" srcId="{4D539861-4402-489E-AC52-0067F05C1DDB}" destId="{7A857053-DD26-4907-9749-BF01194485C0}" srcOrd="0" destOrd="0" presId="urn:microsoft.com/office/officeart/2005/8/layout/orgChart1"/>
    <dgm:cxn modelId="{CB488167-B12D-4823-AE61-92E8C27FC42A}" type="presParOf" srcId="{4D539861-4402-489E-AC52-0067F05C1DDB}" destId="{811CC505-7686-4303-A7EA-C62EF97365F3}" srcOrd="1" destOrd="0" presId="urn:microsoft.com/office/officeart/2005/8/layout/orgChart1"/>
    <dgm:cxn modelId="{845C1DA4-340B-4622-A24A-8E630145F003}" type="presParOf" srcId="{480A3711-CC25-4D53-8917-AE7416D5327F}" destId="{8B18BC7C-612C-4A33-853B-E47EF9534F33}" srcOrd="1" destOrd="0" presId="urn:microsoft.com/office/officeart/2005/8/layout/orgChart1"/>
    <dgm:cxn modelId="{4D37D923-48B9-4964-A825-F91F50AD3306}" type="presParOf" srcId="{480A3711-CC25-4D53-8917-AE7416D5327F}" destId="{CC2AA8AF-6275-4545-AEF2-9BD0C31D21D3}" srcOrd="2" destOrd="0" presId="urn:microsoft.com/office/officeart/2005/8/layout/orgChart1"/>
    <dgm:cxn modelId="{B8C53DBB-B9D7-47D6-840B-E7A756989E1A}" type="presParOf" srcId="{3FD48D85-DA8E-4511-854D-BE8CD532D484}" destId="{B47FF84B-3B5B-467B-A048-982EA868B62A}" srcOrd="2" destOrd="0" presId="urn:microsoft.com/office/officeart/2005/8/layout/orgChart1"/>
    <dgm:cxn modelId="{950ACF00-84B2-471E-9CCE-88887D641410}" type="presParOf" srcId="{F0BF99C8-3F34-4D9A-A0B3-EE831240C3CC}" destId="{EA8AF7BB-7702-4997-AC51-125E48673D7D}" srcOrd="12" destOrd="0" presId="urn:microsoft.com/office/officeart/2005/8/layout/orgChart1"/>
    <dgm:cxn modelId="{5517ED8C-CDA8-48BF-BDE7-FC6FEB13F445}" type="presParOf" srcId="{F0BF99C8-3F34-4D9A-A0B3-EE831240C3CC}" destId="{2F3E66BB-E385-4768-8A98-C93420C3721C}" srcOrd="13" destOrd="0" presId="urn:microsoft.com/office/officeart/2005/8/layout/orgChart1"/>
    <dgm:cxn modelId="{C3CA2880-D311-424A-AB0A-D84758CF16A6}" type="presParOf" srcId="{2F3E66BB-E385-4768-8A98-C93420C3721C}" destId="{F598329E-86D0-47DD-A91C-56A4EA167885}" srcOrd="0" destOrd="0" presId="urn:microsoft.com/office/officeart/2005/8/layout/orgChart1"/>
    <dgm:cxn modelId="{9B32F203-E652-4D76-9EED-5923158435ED}" type="presParOf" srcId="{F598329E-86D0-47DD-A91C-56A4EA167885}" destId="{B163175E-39BA-48EB-8F4D-57AA2B033176}" srcOrd="0" destOrd="0" presId="urn:microsoft.com/office/officeart/2005/8/layout/orgChart1"/>
    <dgm:cxn modelId="{2FF6A4DC-A8C6-47E7-A866-795F78AEE749}" type="presParOf" srcId="{F598329E-86D0-47DD-A91C-56A4EA167885}" destId="{52184938-2039-4E9B-BB46-C3EAC669EDF8}" srcOrd="1" destOrd="0" presId="urn:microsoft.com/office/officeart/2005/8/layout/orgChart1"/>
    <dgm:cxn modelId="{2F115CB0-4D47-4D4D-B9F1-F28335CF6D9D}" type="presParOf" srcId="{2F3E66BB-E385-4768-8A98-C93420C3721C}" destId="{360FF735-0F37-42B6-A70F-0928893E9C47}" srcOrd="1" destOrd="0" presId="urn:microsoft.com/office/officeart/2005/8/layout/orgChart1"/>
    <dgm:cxn modelId="{2CE97B1E-F8E4-47AE-8384-233620AA5FC3}" type="presParOf" srcId="{360FF735-0F37-42B6-A70F-0928893E9C47}" destId="{13AEC06A-4BC7-4585-831B-2B9FA7F2FDD5}" srcOrd="0" destOrd="0" presId="urn:microsoft.com/office/officeart/2005/8/layout/orgChart1"/>
    <dgm:cxn modelId="{F115936C-71E4-44CE-8334-86AA8243A4B7}" type="presParOf" srcId="{360FF735-0F37-42B6-A70F-0928893E9C47}" destId="{888CA9C4-C865-40AF-9777-610EB6A94417}" srcOrd="1" destOrd="0" presId="urn:microsoft.com/office/officeart/2005/8/layout/orgChart1"/>
    <dgm:cxn modelId="{C4A7B9B4-65CF-481A-9269-5966491D4B30}" type="presParOf" srcId="{888CA9C4-C865-40AF-9777-610EB6A94417}" destId="{EB9B7029-EFE4-42F8-BC74-5D26B25AF4DA}" srcOrd="0" destOrd="0" presId="urn:microsoft.com/office/officeart/2005/8/layout/orgChart1"/>
    <dgm:cxn modelId="{75DD14F6-C43D-4AA4-8F58-E68E4AA5FFC8}" type="presParOf" srcId="{EB9B7029-EFE4-42F8-BC74-5D26B25AF4DA}" destId="{230CEA47-A3D2-451C-B942-F1B4DB7FBE94}" srcOrd="0" destOrd="0" presId="urn:microsoft.com/office/officeart/2005/8/layout/orgChart1"/>
    <dgm:cxn modelId="{3D72E5D7-2D87-4471-B23B-4DE50253A619}" type="presParOf" srcId="{EB9B7029-EFE4-42F8-BC74-5D26B25AF4DA}" destId="{F142C1F3-8DAB-4BA7-B7BF-93A2A7FFD21F}" srcOrd="1" destOrd="0" presId="urn:microsoft.com/office/officeart/2005/8/layout/orgChart1"/>
    <dgm:cxn modelId="{204EC17F-3B9D-44B1-9023-0AA1AFE4B9CC}" type="presParOf" srcId="{888CA9C4-C865-40AF-9777-610EB6A94417}" destId="{3BF944F0-B627-4BBD-9154-AD28D6A2AC91}" srcOrd="1" destOrd="0" presId="urn:microsoft.com/office/officeart/2005/8/layout/orgChart1"/>
    <dgm:cxn modelId="{DF8069DE-4D24-4F4B-AE49-6824EA30C297}" type="presParOf" srcId="{888CA9C4-C865-40AF-9777-610EB6A94417}" destId="{EFB75994-0E75-4B4B-8C84-4F013479F568}" srcOrd="2" destOrd="0" presId="urn:microsoft.com/office/officeart/2005/8/layout/orgChart1"/>
    <dgm:cxn modelId="{06B0E405-8AC0-4B2A-B8A5-E16056EDB582}" type="presParOf" srcId="{360FF735-0F37-42B6-A70F-0928893E9C47}" destId="{7E4D57F5-5924-4C2F-8F68-0ED3296CD419}" srcOrd="2" destOrd="0" presId="urn:microsoft.com/office/officeart/2005/8/layout/orgChart1"/>
    <dgm:cxn modelId="{EC26EBCD-E958-4A66-A2AE-25093D10A80B}" type="presParOf" srcId="{360FF735-0F37-42B6-A70F-0928893E9C47}" destId="{55A05CC5-DD1E-40E2-AE02-BC7673664518}" srcOrd="3" destOrd="0" presId="urn:microsoft.com/office/officeart/2005/8/layout/orgChart1"/>
    <dgm:cxn modelId="{3F84E040-2A6D-4C5B-B15E-D075F7701B28}" type="presParOf" srcId="{55A05CC5-DD1E-40E2-AE02-BC7673664518}" destId="{ED1CF589-DF9D-496E-94B0-DE2BFCDE3428}" srcOrd="0" destOrd="0" presId="urn:microsoft.com/office/officeart/2005/8/layout/orgChart1"/>
    <dgm:cxn modelId="{0C78AC73-8E9F-4C2A-8AC2-D0B0C4F9296C}" type="presParOf" srcId="{ED1CF589-DF9D-496E-94B0-DE2BFCDE3428}" destId="{F76B58CE-1473-4BBB-96A5-5C8923A75EFE}" srcOrd="0" destOrd="0" presId="urn:microsoft.com/office/officeart/2005/8/layout/orgChart1"/>
    <dgm:cxn modelId="{28873728-AA08-4522-A065-031276DA524E}" type="presParOf" srcId="{ED1CF589-DF9D-496E-94B0-DE2BFCDE3428}" destId="{0CB4DEE0-24F0-4A07-BAF4-0F4C2AB28370}" srcOrd="1" destOrd="0" presId="urn:microsoft.com/office/officeart/2005/8/layout/orgChart1"/>
    <dgm:cxn modelId="{61AF9968-A2E2-49D4-953E-F12553DB50F1}" type="presParOf" srcId="{55A05CC5-DD1E-40E2-AE02-BC7673664518}" destId="{F6B2AE79-6158-4D6D-83D3-DF245FF5BB3A}" srcOrd="1" destOrd="0" presId="urn:microsoft.com/office/officeart/2005/8/layout/orgChart1"/>
    <dgm:cxn modelId="{1754B5A2-93A4-4448-A7DF-0A34A5F71C0F}" type="presParOf" srcId="{55A05CC5-DD1E-40E2-AE02-BC7673664518}" destId="{1E429871-AA9B-4380-853D-768790A79579}" srcOrd="2" destOrd="0" presId="urn:microsoft.com/office/officeart/2005/8/layout/orgChart1"/>
    <dgm:cxn modelId="{BF306DAE-D447-4693-B20F-386F6C68D091}" type="presParOf" srcId="{360FF735-0F37-42B6-A70F-0928893E9C47}" destId="{076B747B-6004-475E-8B20-EE235D308723}" srcOrd="4" destOrd="0" presId="urn:microsoft.com/office/officeart/2005/8/layout/orgChart1"/>
    <dgm:cxn modelId="{097C83AB-FA94-4B2A-8C5A-A24D5F429C95}" type="presParOf" srcId="{360FF735-0F37-42B6-A70F-0928893E9C47}" destId="{1A7F0EF5-B407-4A37-BDF0-21714BA3360E}" srcOrd="5" destOrd="0" presId="urn:microsoft.com/office/officeart/2005/8/layout/orgChart1"/>
    <dgm:cxn modelId="{3CA38492-E935-45C8-AC95-E8C0D8368E6F}" type="presParOf" srcId="{1A7F0EF5-B407-4A37-BDF0-21714BA3360E}" destId="{FBA4E861-F7EF-488D-B67C-7B0D2D33211D}" srcOrd="0" destOrd="0" presId="urn:microsoft.com/office/officeart/2005/8/layout/orgChart1"/>
    <dgm:cxn modelId="{62BBABE1-A6A2-40A7-AD93-D0274508A907}" type="presParOf" srcId="{FBA4E861-F7EF-488D-B67C-7B0D2D33211D}" destId="{63FCC6CA-3F0A-428E-A420-DF5EAAFAD5B9}" srcOrd="0" destOrd="0" presId="urn:microsoft.com/office/officeart/2005/8/layout/orgChart1"/>
    <dgm:cxn modelId="{88716928-E510-4C4D-B49D-0ABFD0B91F9F}" type="presParOf" srcId="{FBA4E861-F7EF-488D-B67C-7B0D2D33211D}" destId="{FEF2AD5A-0C2D-4844-A618-DF802AEF81DE}" srcOrd="1" destOrd="0" presId="urn:microsoft.com/office/officeart/2005/8/layout/orgChart1"/>
    <dgm:cxn modelId="{95FA9098-42E2-449E-95E7-214251EBDFCB}" type="presParOf" srcId="{1A7F0EF5-B407-4A37-BDF0-21714BA3360E}" destId="{C78EBC1F-072D-4B1E-9D72-E97F734E7A39}" srcOrd="1" destOrd="0" presId="urn:microsoft.com/office/officeart/2005/8/layout/orgChart1"/>
    <dgm:cxn modelId="{B8BF5088-5F98-409D-9621-29DA5EB7CEC8}" type="presParOf" srcId="{1A7F0EF5-B407-4A37-BDF0-21714BA3360E}" destId="{87A53F9D-2EA8-4167-B138-3909BB9809A9}" srcOrd="2" destOrd="0" presId="urn:microsoft.com/office/officeart/2005/8/layout/orgChart1"/>
    <dgm:cxn modelId="{2626415C-820F-4EE9-9CCC-70B1491DAC0C}" type="presParOf" srcId="{360FF735-0F37-42B6-A70F-0928893E9C47}" destId="{C1A8E51E-C2A0-45D0-9D46-4809F32FEFFD}" srcOrd="6" destOrd="0" presId="urn:microsoft.com/office/officeart/2005/8/layout/orgChart1"/>
    <dgm:cxn modelId="{F6416EC2-0663-47B7-9B70-41028FF05903}" type="presParOf" srcId="{360FF735-0F37-42B6-A70F-0928893E9C47}" destId="{D689E9AB-98C1-4A6B-A464-45F628C0DAB3}" srcOrd="7" destOrd="0" presId="urn:microsoft.com/office/officeart/2005/8/layout/orgChart1"/>
    <dgm:cxn modelId="{47B6224D-046D-4CFE-BE37-D6A6723990DA}" type="presParOf" srcId="{D689E9AB-98C1-4A6B-A464-45F628C0DAB3}" destId="{B96A7E43-E86A-449E-B47E-808F730E41E7}" srcOrd="0" destOrd="0" presId="urn:microsoft.com/office/officeart/2005/8/layout/orgChart1"/>
    <dgm:cxn modelId="{8DD575A8-CADA-4D09-B625-A658EF69E8E7}" type="presParOf" srcId="{B96A7E43-E86A-449E-B47E-808F730E41E7}" destId="{18133E4E-0A2F-40C7-9538-BDB2A4E105A1}" srcOrd="0" destOrd="0" presId="urn:microsoft.com/office/officeart/2005/8/layout/orgChart1"/>
    <dgm:cxn modelId="{CBF69F24-6E5C-4B71-B674-CD818610EAAB}" type="presParOf" srcId="{B96A7E43-E86A-449E-B47E-808F730E41E7}" destId="{9F76DB3F-0E3B-420B-8CBC-1F139308AC0E}" srcOrd="1" destOrd="0" presId="urn:microsoft.com/office/officeart/2005/8/layout/orgChart1"/>
    <dgm:cxn modelId="{84932C35-5C05-425C-9145-D25207BC1696}" type="presParOf" srcId="{D689E9AB-98C1-4A6B-A464-45F628C0DAB3}" destId="{943015D6-969D-4B41-8380-F6BB702905C1}" srcOrd="1" destOrd="0" presId="urn:microsoft.com/office/officeart/2005/8/layout/orgChart1"/>
    <dgm:cxn modelId="{1A5B2CC8-3839-470A-97A7-875C14E38FD5}" type="presParOf" srcId="{D689E9AB-98C1-4A6B-A464-45F628C0DAB3}" destId="{727F2048-7778-4996-8720-4F69A6CA3271}" srcOrd="2" destOrd="0" presId="urn:microsoft.com/office/officeart/2005/8/layout/orgChart1"/>
    <dgm:cxn modelId="{0D7D3E11-F9B3-43BF-ABCA-B516BF7CA3D6}" type="presParOf" srcId="{2F3E66BB-E385-4768-8A98-C93420C3721C}" destId="{F4B3F302-CBA4-4141-B8AB-1F2B9C76F991}" srcOrd="2" destOrd="0" presId="urn:microsoft.com/office/officeart/2005/8/layout/orgChart1"/>
    <dgm:cxn modelId="{980CEB95-C64A-4498-B3BD-111CC284D96E}" type="presParOf" srcId="{F0BF99C8-3F34-4D9A-A0B3-EE831240C3CC}" destId="{AFA1C2F1-8F68-4300-B2BD-8C1A03A27BFD}" srcOrd="14" destOrd="0" presId="urn:microsoft.com/office/officeart/2005/8/layout/orgChart1"/>
    <dgm:cxn modelId="{DFC1FEAB-2CBF-4C00-BA35-D23308A4A16C}" type="presParOf" srcId="{F0BF99C8-3F34-4D9A-A0B3-EE831240C3CC}" destId="{07A1B3B2-CB0A-4724-A1C3-C0D278FBA84E}" srcOrd="15" destOrd="0" presId="urn:microsoft.com/office/officeart/2005/8/layout/orgChart1"/>
    <dgm:cxn modelId="{0E976164-3A9C-4FD9-B803-58B047991613}" type="presParOf" srcId="{07A1B3B2-CB0A-4724-A1C3-C0D278FBA84E}" destId="{D5F22950-4C49-4315-A32E-96DA088A072E}" srcOrd="0" destOrd="0" presId="urn:microsoft.com/office/officeart/2005/8/layout/orgChart1"/>
    <dgm:cxn modelId="{C31779FD-2A3C-4353-BC39-992461674AC6}" type="presParOf" srcId="{D5F22950-4C49-4315-A32E-96DA088A072E}" destId="{B5D961A5-CCA4-4DEB-975E-F3AD6AA4A9A7}" srcOrd="0" destOrd="0" presId="urn:microsoft.com/office/officeart/2005/8/layout/orgChart1"/>
    <dgm:cxn modelId="{635D3667-9854-4D3B-9DD0-B23285C20D03}" type="presParOf" srcId="{D5F22950-4C49-4315-A32E-96DA088A072E}" destId="{FF93DA09-858B-4E8E-BF37-04FDE502E4E3}" srcOrd="1" destOrd="0" presId="urn:microsoft.com/office/officeart/2005/8/layout/orgChart1"/>
    <dgm:cxn modelId="{A5DCEF6A-34AB-435D-B83D-B2298C3ABD46}" type="presParOf" srcId="{07A1B3B2-CB0A-4724-A1C3-C0D278FBA84E}" destId="{592ACF43-64CD-4FEE-8F62-67CA47192B76}" srcOrd="1" destOrd="0" presId="urn:microsoft.com/office/officeart/2005/8/layout/orgChart1"/>
    <dgm:cxn modelId="{DC4AFED5-D1A5-4D3C-A5C0-2BFFF51FF8F1}" type="presParOf" srcId="{592ACF43-64CD-4FEE-8F62-67CA47192B76}" destId="{39667177-C507-45B2-8876-2DFA2C036D51}" srcOrd="0" destOrd="0" presId="urn:microsoft.com/office/officeart/2005/8/layout/orgChart1"/>
    <dgm:cxn modelId="{FFE1253E-3AF3-44DC-A145-E44060052C38}" type="presParOf" srcId="{592ACF43-64CD-4FEE-8F62-67CA47192B76}" destId="{BA1B674D-36FB-4A0B-951F-C0D633DFE0E5}" srcOrd="1" destOrd="0" presId="urn:microsoft.com/office/officeart/2005/8/layout/orgChart1"/>
    <dgm:cxn modelId="{64B49E67-0FE2-4662-B652-25AEB01AB031}" type="presParOf" srcId="{BA1B674D-36FB-4A0B-951F-C0D633DFE0E5}" destId="{16AA70F3-2569-4195-911C-68EED61607DE}" srcOrd="0" destOrd="0" presId="urn:microsoft.com/office/officeart/2005/8/layout/orgChart1"/>
    <dgm:cxn modelId="{0974B9D5-B7CD-414F-B47B-72E76FC02827}" type="presParOf" srcId="{16AA70F3-2569-4195-911C-68EED61607DE}" destId="{40012D4C-41AA-41DB-8409-4F4114DF1D8D}" srcOrd="0" destOrd="0" presId="urn:microsoft.com/office/officeart/2005/8/layout/orgChart1"/>
    <dgm:cxn modelId="{E7EBF4EA-6DCC-4AA6-879A-36F09A6AE47F}" type="presParOf" srcId="{16AA70F3-2569-4195-911C-68EED61607DE}" destId="{B5203EAB-55A1-429D-A4C4-F29463FD7D7F}" srcOrd="1" destOrd="0" presId="urn:microsoft.com/office/officeart/2005/8/layout/orgChart1"/>
    <dgm:cxn modelId="{5D55E83A-BE11-4D36-B911-ECA09F0C42DF}" type="presParOf" srcId="{BA1B674D-36FB-4A0B-951F-C0D633DFE0E5}" destId="{40952102-675E-4EED-911A-C2337DDC9F35}" srcOrd="1" destOrd="0" presId="urn:microsoft.com/office/officeart/2005/8/layout/orgChart1"/>
    <dgm:cxn modelId="{B468DCD3-0199-43AE-B78C-C69620F0CB2F}" type="presParOf" srcId="{BA1B674D-36FB-4A0B-951F-C0D633DFE0E5}" destId="{154AB4AA-6DD1-4BCC-8F12-435CE6395AD0}" srcOrd="2" destOrd="0" presId="urn:microsoft.com/office/officeart/2005/8/layout/orgChart1"/>
    <dgm:cxn modelId="{E5584AEC-1B16-4E86-9470-DEDC7E7E1A38}" type="presParOf" srcId="{592ACF43-64CD-4FEE-8F62-67CA47192B76}" destId="{88DF3F52-39F8-4E0D-8B40-C61A0AE22FBC}" srcOrd="2" destOrd="0" presId="urn:microsoft.com/office/officeart/2005/8/layout/orgChart1"/>
    <dgm:cxn modelId="{8E787A1B-CEBD-48CF-B924-829AD0ED1DBA}" type="presParOf" srcId="{592ACF43-64CD-4FEE-8F62-67CA47192B76}" destId="{11BDC089-1D58-43FC-84B4-EA75A5AAD787}" srcOrd="3" destOrd="0" presId="urn:microsoft.com/office/officeart/2005/8/layout/orgChart1"/>
    <dgm:cxn modelId="{6EB87422-8F60-4C36-91BE-B55A1119FF2D}" type="presParOf" srcId="{11BDC089-1D58-43FC-84B4-EA75A5AAD787}" destId="{51289845-56A2-4A00-A2D6-A4E87F12A085}" srcOrd="0" destOrd="0" presId="urn:microsoft.com/office/officeart/2005/8/layout/orgChart1"/>
    <dgm:cxn modelId="{FF605D1C-6A88-49A5-83AE-6973F1341515}" type="presParOf" srcId="{51289845-56A2-4A00-A2D6-A4E87F12A085}" destId="{F198CD42-9791-4621-A07D-DA83E67D37EA}" srcOrd="0" destOrd="0" presId="urn:microsoft.com/office/officeart/2005/8/layout/orgChart1"/>
    <dgm:cxn modelId="{37A00EB4-78CB-4C6B-9BD0-02CD9DB9F817}" type="presParOf" srcId="{51289845-56A2-4A00-A2D6-A4E87F12A085}" destId="{C0D47333-D3F0-47C4-8D8B-FEA70F1CF4FE}" srcOrd="1" destOrd="0" presId="urn:microsoft.com/office/officeart/2005/8/layout/orgChart1"/>
    <dgm:cxn modelId="{5EC92879-BABC-42AB-9E0B-65F19232066D}" type="presParOf" srcId="{11BDC089-1D58-43FC-84B4-EA75A5AAD787}" destId="{151D401D-33C0-4354-B2E9-2361FE86B37F}" srcOrd="1" destOrd="0" presId="urn:microsoft.com/office/officeart/2005/8/layout/orgChart1"/>
    <dgm:cxn modelId="{FE779E5F-C150-4DDF-9E0B-5AC515FFF180}" type="presParOf" srcId="{11BDC089-1D58-43FC-84B4-EA75A5AAD787}" destId="{BF1B95DC-5ACA-44FF-953D-FF29D467ECC3}" srcOrd="2" destOrd="0" presId="urn:microsoft.com/office/officeart/2005/8/layout/orgChart1"/>
    <dgm:cxn modelId="{7562F883-A179-445C-A98F-D88B66FED887}" type="presParOf" srcId="{592ACF43-64CD-4FEE-8F62-67CA47192B76}" destId="{0E7E2631-9C00-4597-BE0B-662A4B7AF36C}" srcOrd="4" destOrd="0" presId="urn:microsoft.com/office/officeart/2005/8/layout/orgChart1"/>
    <dgm:cxn modelId="{A83E4086-AFEB-4DC1-A951-C0755BFF8B26}" type="presParOf" srcId="{592ACF43-64CD-4FEE-8F62-67CA47192B76}" destId="{317661C7-D069-4A37-87D3-C5E1617D13E6}" srcOrd="5" destOrd="0" presId="urn:microsoft.com/office/officeart/2005/8/layout/orgChart1"/>
    <dgm:cxn modelId="{58F55829-F0A4-49FD-B8AB-23F782465CDA}" type="presParOf" srcId="{317661C7-D069-4A37-87D3-C5E1617D13E6}" destId="{DB6D28DB-8A7A-4B74-A8DC-9490B1731C56}" srcOrd="0" destOrd="0" presId="urn:microsoft.com/office/officeart/2005/8/layout/orgChart1"/>
    <dgm:cxn modelId="{D763EFF2-DE9C-42EE-916A-7006C0B3DB16}" type="presParOf" srcId="{DB6D28DB-8A7A-4B74-A8DC-9490B1731C56}" destId="{1105A214-2477-4B23-A173-69E2DE691C8B}" srcOrd="0" destOrd="0" presId="urn:microsoft.com/office/officeart/2005/8/layout/orgChart1"/>
    <dgm:cxn modelId="{C3B8B841-AFBF-41A8-931A-DBA90456DC43}" type="presParOf" srcId="{DB6D28DB-8A7A-4B74-A8DC-9490B1731C56}" destId="{BB908493-313E-4D2D-A432-445E8BE80429}" srcOrd="1" destOrd="0" presId="urn:microsoft.com/office/officeart/2005/8/layout/orgChart1"/>
    <dgm:cxn modelId="{2F9875D0-0933-4E46-8B05-C569FA48524A}" type="presParOf" srcId="{317661C7-D069-4A37-87D3-C5E1617D13E6}" destId="{9C22FF6C-10EE-4CE2-9752-10702E190D7E}" srcOrd="1" destOrd="0" presId="urn:microsoft.com/office/officeart/2005/8/layout/orgChart1"/>
    <dgm:cxn modelId="{9B0B9017-3BAA-4570-95AF-D39EB8988E16}" type="presParOf" srcId="{317661C7-D069-4A37-87D3-C5E1617D13E6}" destId="{0CCEF9F7-8D27-453E-9570-A30BA31A04F3}" srcOrd="2" destOrd="0" presId="urn:microsoft.com/office/officeart/2005/8/layout/orgChart1"/>
    <dgm:cxn modelId="{0DF80266-5535-4747-955D-1151B8D9BA21}" type="presParOf" srcId="{592ACF43-64CD-4FEE-8F62-67CA47192B76}" destId="{5F91169B-8AE4-4931-A296-1576060420BB}" srcOrd="6" destOrd="0" presId="urn:microsoft.com/office/officeart/2005/8/layout/orgChart1"/>
    <dgm:cxn modelId="{6B52BAC3-3B47-441E-8C44-0EC4C79607EC}" type="presParOf" srcId="{592ACF43-64CD-4FEE-8F62-67CA47192B76}" destId="{7EF21827-AE0C-4A5C-B533-AF4BB0B24221}" srcOrd="7" destOrd="0" presId="urn:microsoft.com/office/officeart/2005/8/layout/orgChart1"/>
    <dgm:cxn modelId="{F17D160B-E7AA-4889-AB08-1045CE62F1E3}" type="presParOf" srcId="{7EF21827-AE0C-4A5C-B533-AF4BB0B24221}" destId="{14AA08F2-8811-41DF-9B63-9B12D832DAE4}" srcOrd="0" destOrd="0" presId="urn:microsoft.com/office/officeart/2005/8/layout/orgChart1"/>
    <dgm:cxn modelId="{3D15245A-8EA5-495C-AD24-73453606B47A}" type="presParOf" srcId="{14AA08F2-8811-41DF-9B63-9B12D832DAE4}" destId="{A868AEB4-ECC6-4D8F-B81F-F0122739B395}" srcOrd="0" destOrd="0" presId="urn:microsoft.com/office/officeart/2005/8/layout/orgChart1"/>
    <dgm:cxn modelId="{2F523F9B-FF58-4349-8592-8EE83B3CB4ED}" type="presParOf" srcId="{14AA08F2-8811-41DF-9B63-9B12D832DAE4}" destId="{6BA7BCCA-1496-42B6-A6A2-4EC60242371C}" srcOrd="1" destOrd="0" presId="urn:microsoft.com/office/officeart/2005/8/layout/orgChart1"/>
    <dgm:cxn modelId="{0D10479F-B3E4-4780-B5E7-9692E24CA9C6}" type="presParOf" srcId="{7EF21827-AE0C-4A5C-B533-AF4BB0B24221}" destId="{3C2DD2E4-E024-4EBA-8ADF-5BBB560948EE}" srcOrd="1" destOrd="0" presId="urn:microsoft.com/office/officeart/2005/8/layout/orgChart1"/>
    <dgm:cxn modelId="{FAF042D3-BD6C-4461-939E-5F1F73EC89FF}" type="presParOf" srcId="{7EF21827-AE0C-4A5C-B533-AF4BB0B24221}" destId="{70622E37-87FD-428D-A8E2-E3F1F71F446C}" srcOrd="2" destOrd="0" presId="urn:microsoft.com/office/officeart/2005/8/layout/orgChart1"/>
    <dgm:cxn modelId="{4ED2DDF2-7115-49F9-AC5C-B55B72572F4D}" type="presParOf" srcId="{07A1B3B2-CB0A-4724-A1C3-C0D278FBA84E}" destId="{1DA66813-D939-4B92-8EE6-9C33C69BF879}" srcOrd="2" destOrd="0" presId="urn:microsoft.com/office/officeart/2005/8/layout/orgChart1"/>
    <dgm:cxn modelId="{DD76A3BC-F952-4900-953F-62EAF7957DCE}" type="presParOf" srcId="{827AD945-D50E-4939-94BC-44C7D4777BCE}" destId="{CEACAC30-286C-4073-8490-3967512FD75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8DC8E5-531A-49B6-AAA5-0027C65FC4BE}" type="doc">
      <dgm:prSet loTypeId="urn:microsoft.com/office/officeart/2005/8/layout/orgChart1" loCatId="hierarchy" qsTypeId="urn:microsoft.com/office/officeart/2005/8/quickstyle/simple1" qsCatId="simple" csTypeId="urn:microsoft.com/office/officeart/2005/8/colors/accent6_2" csCatId="accent6" phldr="1"/>
      <dgm:spPr/>
      <dgm:t>
        <a:bodyPr/>
        <a:lstStyle/>
        <a:p>
          <a:endParaRPr lang="zh-CN" altLang="en-US"/>
        </a:p>
      </dgm:t>
    </dgm:pt>
    <dgm:pt modelId="{911FC357-8CBA-4C9A-AB16-9E21DB151511}">
      <dgm:prSet phldrT="[文本]" custT="1"/>
      <dgm:spPr/>
      <dgm:t>
        <a:bodyPr/>
        <a:lstStyle/>
        <a:p>
          <a:r>
            <a:rPr lang="zh-CN" altLang="en-US" sz="800" dirty="0">
              <a:latin typeface="微软雅黑" pitchFamily="34" charset="-122"/>
              <a:ea typeface="微软雅黑" pitchFamily="34" charset="-122"/>
            </a:rPr>
            <a:t>证券交易市场</a:t>
          </a:r>
        </a:p>
      </dgm:t>
    </dgm:pt>
    <dgm:pt modelId="{E7A6A7BB-A373-44CD-8070-59E9DE8412C2}" type="parTrans" cxnId="{7AF6CEFE-9922-46F6-B1E6-706468EAAA5F}">
      <dgm:prSet/>
      <dgm:spPr/>
      <dgm:t>
        <a:bodyPr/>
        <a:lstStyle/>
        <a:p>
          <a:endParaRPr lang="zh-CN" altLang="en-US"/>
        </a:p>
      </dgm:t>
    </dgm:pt>
    <dgm:pt modelId="{3323B5A7-699B-4F39-954D-12CAB3F75036}" type="sibTrans" cxnId="{7AF6CEFE-9922-46F6-B1E6-706468EAAA5F}">
      <dgm:prSet/>
      <dgm:spPr/>
      <dgm:t>
        <a:bodyPr/>
        <a:lstStyle/>
        <a:p>
          <a:endParaRPr lang="zh-CN" altLang="en-US"/>
        </a:p>
      </dgm:t>
    </dgm:pt>
    <dgm:pt modelId="{0DA32825-96D6-41FA-9E25-C19D3C029A1B}">
      <dgm:prSet phldrT="[文本]" custT="1"/>
      <dgm:spPr/>
      <dgm:t>
        <a:bodyPr/>
        <a:lstStyle/>
        <a:p>
          <a:r>
            <a:rPr lang="zh-CN" altLang="en-US" sz="800" dirty="0">
              <a:latin typeface="微软雅黑" pitchFamily="34" charset="-122"/>
              <a:ea typeface="微软雅黑" pitchFamily="34" charset="-122"/>
            </a:rPr>
            <a:t>主板</a:t>
          </a:r>
        </a:p>
      </dgm:t>
    </dgm:pt>
    <dgm:pt modelId="{5FBBED62-EC60-4202-AB9D-FF05F6FA2A0E}" type="parTrans" cxnId="{922FB855-8F4E-4964-8AA1-2E00D548C53A}">
      <dgm:prSet/>
      <dgm:spPr/>
      <dgm:t>
        <a:bodyPr/>
        <a:lstStyle/>
        <a:p>
          <a:endParaRPr lang="zh-CN" altLang="en-US" sz="800">
            <a:latin typeface="微软雅黑" pitchFamily="34" charset="-122"/>
            <a:ea typeface="微软雅黑" pitchFamily="34" charset="-122"/>
          </a:endParaRPr>
        </a:p>
      </dgm:t>
    </dgm:pt>
    <dgm:pt modelId="{8BFD355D-6AFB-4B73-8A6E-5AB6F3867ED9}" type="sibTrans" cxnId="{922FB855-8F4E-4964-8AA1-2E00D548C53A}">
      <dgm:prSet/>
      <dgm:spPr/>
      <dgm:t>
        <a:bodyPr/>
        <a:lstStyle/>
        <a:p>
          <a:endParaRPr lang="zh-CN" altLang="en-US"/>
        </a:p>
      </dgm:t>
    </dgm:pt>
    <dgm:pt modelId="{E3EEEE4B-4874-47FC-89C4-783A35423ECB}">
      <dgm:prSet phldrT="[文本]" custT="1"/>
      <dgm:spPr/>
      <dgm:t>
        <a:bodyPr/>
        <a:lstStyle/>
        <a:p>
          <a:r>
            <a:rPr lang="zh-CN" altLang="en-US" sz="800" dirty="0">
              <a:latin typeface="微软雅黑" pitchFamily="34" charset="-122"/>
              <a:ea typeface="微软雅黑" pitchFamily="34" charset="-122"/>
            </a:rPr>
            <a:t>中小板</a:t>
          </a:r>
        </a:p>
      </dgm:t>
    </dgm:pt>
    <dgm:pt modelId="{BCFAF847-E63E-43C7-A3FE-BEA90948B79C}" type="parTrans" cxnId="{AC762FB2-4908-4C4A-9188-F1C9E611A67C}">
      <dgm:prSet/>
      <dgm:spPr/>
      <dgm:t>
        <a:bodyPr/>
        <a:lstStyle/>
        <a:p>
          <a:endParaRPr lang="zh-CN" altLang="en-US" sz="800">
            <a:latin typeface="微软雅黑" pitchFamily="34" charset="-122"/>
            <a:ea typeface="微软雅黑" pitchFamily="34" charset="-122"/>
          </a:endParaRPr>
        </a:p>
      </dgm:t>
    </dgm:pt>
    <dgm:pt modelId="{751039D6-411F-4F76-A843-4DEADFB877CB}" type="sibTrans" cxnId="{AC762FB2-4908-4C4A-9188-F1C9E611A67C}">
      <dgm:prSet/>
      <dgm:spPr/>
      <dgm:t>
        <a:bodyPr/>
        <a:lstStyle/>
        <a:p>
          <a:endParaRPr lang="zh-CN" altLang="en-US"/>
        </a:p>
      </dgm:t>
    </dgm:pt>
    <dgm:pt modelId="{6D9342D5-AFC3-41D2-9D89-0FE37BEF6CFC}">
      <dgm:prSet phldrT="[文本]" custT="1"/>
      <dgm:spPr/>
      <dgm:t>
        <a:bodyPr/>
        <a:lstStyle/>
        <a:p>
          <a:r>
            <a:rPr lang="zh-CN" altLang="en-US" sz="800" dirty="0">
              <a:latin typeface="微软雅黑" pitchFamily="34" charset="-122"/>
              <a:ea typeface="微软雅黑" pitchFamily="34" charset="-122"/>
            </a:rPr>
            <a:t>创业板</a:t>
          </a:r>
        </a:p>
      </dgm:t>
    </dgm:pt>
    <dgm:pt modelId="{AA663AD3-E64A-4F69-9D1E-A4B7B52B2C65}" type="parTrans" cxnId="{BB53A2EA-4304-4776-AC9B-A83F176F88C0}">
      <dgm:prSet/>
      <dgm:spPr/>
      <dgm:t>
        <a:bodyPr/>
        <a:lstStyle/>
        <a:p>
          <a:endParaRPr lang="zh-CN" altLang="en-US" sz="800">
            <a:latin typeface="微软雅黑" pitchFamily="34" charset="-122"/>
            <a:ea typeface="微软雅黑" pitchFamily="34" charset="-122"/>
          </a:endParaRPr>
        </a:p>
      </dgm:t>
    </dgm:pt>
    <dgm:pt modelId="{81128873-7084-4FF4-951E-DEDC97538F78}" type="sibTrans" cxnId="{BB53A2EA-4304-4776-AC9B-A83F176F88C0}">
      <dgm:prSet/>
      <dgm:spPr/>
      <dgm:t>
        <a:bodyPr/>
        <a:lstStyle/>
        <a:p>
          <a:endParaRPr lang="zh-CN" altLang="en-US"/>
        </a:p>
      </dgm:t>
    </dgm:pt>
    <dgm:pt modelId="{69715378-F839-43B8-93D1-7C7FD6912D34}">
      <dgm:prSet custT="1"/>
      <dgm:spPr/>
      <dgm:t>
        <a:bodyPr/>
        <a:lstStyle/>
        <a:p>
          <a:r>
            <a:rPr lang="zh-CN" altLang="en-US" sz="800" dirty="0">
              <a:latin typeface="微软雅黑" pitchFamily="34" charset="-122"/>
              <a:ea typeface="微软雅黑" pitchFamily="34" charset="-122"/>
            </a:rPr>
            <a:t>新三板</a:t>
          </a:r>
        </a:p>
      </dgm:t>
    </dgm:pt>
    <dgm:pt modelId="{B0CF8D93-D00D-47CF-BE61-7A5E2DECA31F}" type="parTrans" cxnId="{0D33C309-A4B4-4F78-83AE-D41AB96A4526}">
      <dgm:prSet/>
      <dgm:spPr/>
      <dgm:t>
        <a:bodyPr/>
        <a:lstStyle/>
        <a:p>
          <a:endParaRPr lang="zh-CN" altLang="en-US" sz="800">
            <a:latin typeface="微软雅黑" pitchFamily="34" charset="-122"/>
            <a:ea typeface="微软雅黑" pitchFamily="34" charset="-122"/>
          </a:endParaRPr>
        </a:p>
      </dgm:t>
    </dgm:pt>
    <dgm:pt modelId="{2777B600-0864-4B68-9952-F80384843C88}" type="sibTrans" cxnId="{0D33C309-A4B4-4F78-83AE-D41AB96A4526}">
      <dgm:prSet/>
      <dgm:spPr/>
      <dgm:t>
        <a:bodyPr/>
        <a:lstStyle/>
        <a:p>
          <a:endParaRPr lang="zh-CN" altLang="en-US"/>
        </a:p>
      </dgm:t>
    </dgm:pt>
    <dgm:pt modelId="{6F5F1B1C-9480-46CA-BBF2-841C9B0978F8}">
      <dgm:prSet custT="1"/>
      <dgm:spPr/>
      <dgm:t>
        <a:bodyPr/>
        <a:lstStyle/>
        <a:p>
          <a:r>
            <a:rPr lang="zh-CN" altLang="en-US" sz="800" b="0" i="0" dirty="0">
              <a:latin typeface="微软雅黑" pitchFamily="34" charset="-122"/>
              <a:ea typeface="微软雅黑" pitchFamily="34" charset="-122"/>
            </a:rPr>
            <a:t>主要针对大型蓝筹企业挂牌上市，分为上海证券交易所主板（股票代码以</a:t>
          </a:r>
          <a:r>
            <a:rPr lang="en-US" altLang="zh-CN" sz="800" b="0" i="0" dirty="0">
              <a:latin typeface="微软雅黑" pitchFamily="34" charset="-122"/>
              <a:ea typeface="微软雅黑" pitchFamily="34" charset="-122"/>
            </a:rPr>
            <a:t>60</a:t>
          </a:r>
          <a:r>
            <a:rPr lang="zh-CN" altLang="en-US" sz="800" b="0" i="0" dirty="0">
              <a:latin typeface="微软雅黑" pitchFamily="34" charset="-122"/>
              <a:ea typeface="微软雅黑" pitchFamily="34" charset="-122"/>
            </a:rPr>
            <a:t>开头）</a:t>
          </a:r>
        </a:p>
        <a:p>
          <a:r>
            <a:rPr lang="zh-CN" altLang="en-US" sz="800" b="0" i="0" dirty="0">
              <a:latin typeface="微软雅黑" pitchFamily="34" charset="-122"/>
              <a:ea typeface="微软雅黑" pitchFamily="34" charset="-122"/>
            </a:rPr>
            <a:t>和深圳证券交易所主板（股票代码以</a:t>
          </a:r>
          <a:r>
            <a:rPr lang="en-US" altLang="zh-CN" sz="800" b="0" i="0" dirty="0">
              <a:latin typeface="微软雅黑" pitchFamily="34" charset="-122"/>
              <a:ea typeface="微软雅黑" pitchFamily="34" charset="-122"/>
            </a:rPr>
            <a:t>000</a:t>
          </a:r>
          <a:r>
            <a:rPr lang="zh-CN" altLang="en-US" sz="800" b="0" i="0" dirty="0">
              <a:latin typeface="微软雅黑" pitchFamily="34" charset="-122"/>
              <a:ea typeface="微软雅黑" pitchFamily="34" charset="-122"/>
            </a:rPr>
            <a:t>开头）</a:t>
          </a:r>
          <a:endParaRPr lang="zh-CN" altLang="en-US" sz="800" dirty="0">
            <a:latin typeface="微软雅黑" pitchFamily="34" charset="-122"/>
            <a:ea typeface="微软雅黑" pitchFamily="34" charset="-122"/>
          </a:endParaRPr>
        </a:p>
      </dgm:t>
    </dgm:pt>
    <dgm:pt modelId="{99849734-3FF2-4502-A299-84F1EF0245A7}" type="parTrans" cxnId="{4CA23B4E-B0A1-4671-AEF8-D5637761F04E}">
      <dgm:prSet/>
      <dgm:spPr/>
      <dgm:t>
        <a:bodyPr/>
        <a:lstStyle/>
        <a:p>
          <a:endParaRPr lang="zh-CN" altLang="en-US" sz="800">
            <a:latin typeface="微软雅黑" pitchFamily="34" charset="-122"/>
            <a:ea typeface="微软雅黑" pitchFamily="34" charset="-122"/>
          </a:endParaRPr>
        </a:p>
      </dgm:t>
    </dgm:pt>
    <dgm:pt modelId="{1882AD2C-1A9A-41BB-B27F-48CDD284BE3D}" type="sibTrans" cxnId="{4CA23B4E-B0A1-4671-AEF8-D5637761F04E}">
      <dgm:prSet/>
      <dgm:spPr/>
      <dgm:t>
        <a:bodyPr/>
        <a:lstStyle/>
        <a:p>
          <a:endParaRPr lang="zh-CN" altLang="en-US"/>
        </a:p>
      </dgm:t>
    </dgm:pt>
    <dgm:pt modelId="{D133AFF9-0CA4-43FB-8FCF-DCF31F8AA547}">
      <dgm:prSet custT="1"/>
      <dgm:spPr/>
      <dgm:t>
        <a:bodyPr/>
        <a:lstStyle/>
        <a:p>
          <a:r>
            <a:rPr lang="zh-CN" altLang="en-US" sz="800" b="0" i="0" dirty="0">
              <a:latin typeface="微软雅黑" pitchFamily="34" charset="-122"/>
              <a:ea typeface="微软雅黑" pitchFamily="34" charset="-122"/>
            </a:rPr>
            <a:t>主要针对中型稳定发展，但是未达到主板挂牌要求的企业，属于深圳交易所的一个 板块（股票代码以</a:t>
          </a:r>
          <a:r>
            <a:rPr lang="en-US" altLang="zh-CN" sz="800" b="0" i="0" dirty="0">
              <a:latin typeface="微软雅黑" pitchFamily="34" charset="-122"/>
              <a:ea typeface="微软雅黑" pitchFamily="34" charset="-122"/>
            </a:rPr>
            <a:t>002</a:t>
          </a:r>
          <a:r>
            <a:rPr lang="zh-CN" altLang="en-US" sz="800" b="0" i="0" dirty="0">
              <a:latin typeface="微软雅黑" pitchFamily="34" charset="-122"/>
              <a:ea typeface="微软雅黑" pitchFamily="34" charset="-122"/>
            </a:rPr>
            <a:t>开头）</a:t>
          </a:r>
        </a:p>
      </dgm:t>
    </dgm:pt>
    <dgm:pt modelId="{036D1861-FE71-40B3-B3C3-791FC148C3B2}" type="parTrans" cxnId="{60866442-F695-423F-AD15-801B567D3F7B}">
      <dgm:prSet/>
      <dgm:spPr/>
      <dgm:t>
        <a:bodyPr/>
        <a:lstStyle/>
        <a:p>
          <a:endParaRPr lang="zh-CN" altLang="en-US" sz="800">
            <a:latin typeface="微软雅黑" pitchFamily="34" charset="-122"/>
            <a:ea typeface="微软雅黑" pitchFamily="34" charset="-122"/>
          </a:endParaRPr>
        </a:p>
      </dgm:t>
    </dgm:pt>
    <dgm:pt modelId="{90B2872E-A09D-402A-AB5C-CDD3470F472A}" type="sibTrans" cxnId="{60866442-F695-423F-AD15-801B567D3F7B}">
      <dgm:prSet/>
      <dgm:spPr/>
      <dgm:t>
        <a:bodyPr/>
        <a:lstStyle/>
        <a:p>
          <a:endParaRPr lang="zh-CN" altLang="en-US"/>
        </a:p>
      </dgm:t>
    </dgm:pt>
    <dgm:pt modelId="{EF2FED22-B21C-4124-9F0F-690E7BD05C65}">
      <dgm:prSet custT="1"/>
      <dgm:spPr/>
      <dgm:t>
        <a:bodyPr/>
        <a:lstStyle/>
        <a:p>
          <a:r>
            <a:rPr lang="en-US" altLang="zh-CN" sz="800" dirty="0">
              <a:latin typeface="微软雅黑" pitchFamily="34" charset="-122"/>
              <a:ea typeface="微软雅黑" pitchFamily="34" charset="-122"/>
            </a:rPr>
            <a:t>1</a:t>
          </a:r>
          <a:r>
            <a:rPr lang="zh-CN" altLang="en-US" sz="800" dirty="0">
              <a:latin typeface="微软雅黑" pitchFamily="34" charset="-122"/>
              <a:ea typeface="微软雅黑" pitchFamily="34" charset="-122"/>
            </a:rPr>
            <a:t>、苏宁电器（</a:t>
          </a:r>
          <a:r>
            <a:rPr lang="en-US" altLang="zh-CN" sz="800" dirty="0">
              <a:latin typeface="微软雅黑" pitchFamily="34" charset="-122"/>
              <a:ea typeface="微软雅黑" pitchFamily="34" charset="-122"/>
            </a:rPr>
            <a:t>002024</a:t>
          </a:r>
          <a:r>
            <a:rPr lang="zh-CN" altLang="en-US" sz="800" dirty="0">
              <a:latin typeface="微软雅黑" pitchFamily="34" charset="-122"/>
              <a:ea typeface="微软雅黑" pitchFamily="34" charset="-122"/>
            </a:rPr>
            <a:t>）</a:t>
          </a:r>
          <a:endParaRPr lang="en-US" altLang="zh-CN" sz="800" dirty="0">
            <a:latin typeface="微软雅黑" pitchFamily="34" charset="-122"/>
            <a:ea typeface="微软雅黑" pitchFamily="34" charset="-122"/>
          </a:endParaRPr>
        </a:p>
        <a:p>
          <a:r>
            <a:rPr lang="en-US" altLang="zh-CN" sz="800" dirty="0">
              <a:latin typeface="微软雅黑" pitchFamily="34" charset="-122"/>
              <a:ea typeface="微软雅黑" pitchFamily="34" charset="-122"/>
            </a:rPr>
            <a:t>2</a:t>
          </a:r>
          <a:r>
            <a:rPr lang="zh-CN" altLang="en-US" sz="800" dirty="0">
              <a:latin typeface="微软雅黑" pitchFamily="34" charset="-122"/>
              <a:ea typeface="微软雅黑" pitchFamily="34" charset="-122"/>
            </a:rPr>
            <a:t>、七匹狼（</a:t>
          </a:r>
          <a:r>
            <a:rPr lang="en-US" altLang="zh-CN" sz="800" dirty="0">
              <a:latin typeface="微软雅黑" pitchFamily="34" charset="-122"/>
              <a:ea typeface="微软雅黑" pitchFamily="34" charset="-122"/>
            </a:rPr>
            <a:t>002029</a:t>
          </a:r>
          <a:r>
            <a:rPr lang="zh-CN" altLang="en-US" sz="800" dirty="0">
              <a:latin typeface="微软雅黑" pitchFamily="34" charset="-122"/>
              <a:ea typeface="微软雅黑" pitchFamily="34" charset="-122"/>
            </a:rPr>
            <a:t>）</a:t>
          </a:r>
          <a:endParaRPr lang="en-US" altLang="zh-CN" sz="800" dirty="0">
            <a:latin typeface="微软雅黑" pitchFamily="34" charset="-122"/>
            <a:ea typeface="微软雅黑" pitchFamily="34" charset="-122"/>
          </a:endParaRPr>
        </a:p>
        <a:p>
          <a:r>
            <a:rPr lang="en-US" altLang="zh-CN" sz="800" dirty="0">
              <a:latin typeface="微软雅黑" pitchFamily="34" charset="-122"/>
              <a:ea typeface="微软雅黑" pitchFamily="34" charset="-122"/>
            </a:rPr>
            <a:t>3</a:t>
          </a:r>
          <a:r>
            <a:rPr lang="zh-CN" altLang="en-US" sz="800" dirty="0">
              <a:latin typeface="微软雅黑" pitchFamily="34" charset="-122"/>
              <a:ea typeface="微软雅黑" pitchFamily="34" charset="-122"/>
            </a:rPr>
            <a:t>、</a:t>
          </a:r>
          <a:r>
            <a:rPr lang="zh-CN" altLang="en-US" sz="800" b="0" i="0" dirty="0">
              <a:latin typeface="微软雅黑" pitchFamily="34" charset="-122"/>
              <a:ea typeface="微软雅黑" pitchFamily="34" charset="-122"/>
            </a:rPr>
            <a:t>苏泊尔（</a:t>
          </a:r>
          <a:r>
            <a:rPr lang="en-US" altLang="zh-CN" sz="800" b="0" i="0" dirty="0">
              <a:latin typeface="微软雅黑" pitchFamily="34" charset="-122"/>
              <a:ea typeface="微软雅黑" pitchFamily="34" charset="-122"/>
            </a:rPr>
            <a:t>002032</a:t>
          </a:r>
          <a:r>
            <a:rPr lang="zh-CN" altLang="en-US" sz="800" b="0" i="0" dirty="0">
              <a:latin typeface="微软雅黑" pitchFamily="34" charset="-122"/>
              <a:ea typeface="微软雅黑" pitchFamily="34" charset="-122"/>
            </a:rPr>
            <a:t>）</a:t>
          </a:r>
          <a:endParaRPr lang="en-US" altLang="zh-CN" sz="800" b="0" i="0" dirty="0">
            <a:latin typeface="微软雅黑" pitchFamily="34" charset="-122"/>
            <a:ea typeface="微软雅黑" pitchFamily="34" charset="-122"/>
          </a:endParaRPr>
        </a:p>
        <a:p>
          <a:r>
            <a:rPr lang="en-US" altLang="zh-CN" sz="800" b="0" i="0" dirty="0">
              <a:latin typeface="微软雅黑" pitchFamily="34" charset="-122"/>
              <a:ea typeface="微软雅黑" pitchFamily="34" charset="-122"/>
            </a:rPr>
            <a:t>4</a:t>
          </a:r>
          <a:r>
            <a:rPr lang="zh-CN" altLang="en-US" sz="800" b="0" i="0" dirty="0">
              <a:latin typeface="微软雅黑" pitchFamily="34" charset="-122"/>
              <a:ea typeface="微软雅黑" pitchFamily="34" charset="-122"/>
            </a:rPr>
            <a:t>、比亚迪（</a:t>
          </a:r>
          <a:r>
            <a:rPr lang="en-US" altLang="zh-CN" sz="800" b="0" i="0" dirty="0">
              <a:latin typeface="微软雅黑" pitchFamily="34" charset="-122"/>
              <a:ea typeface="微软雅黑" pitchFamily="34" charset="-122"/>
            </a:rPr>
            <a:t>002594</a:t>
          </a:r>
          <a:r>
            <a:rPr lang="zh-CN" altLang="en-US" sz="800" b="0" i="0" dirty="0">
              <a:latin typeface="微软雅黑" pitchFamily="34" charset="-122"/>
              <a:ea typeface="微软雅黑" pitchFamily="34" charset="-122"/>
            </a:rPr>
            <a:t>）</a:t>
          </a:r>
        </a:p>
      </dgm:t>
    </dgm:pt>
    <dgm:pt modelId="{C8E8A07C-CE00-4601-8219-36AD9F4D2118}" type="parTrans" cxnId="{F59EB6C9-1039-4E6A-BD08-370B84B8AF8F}">
      <dgm:prSet/>
      <dgm:spPr/>
      <dgm:t>
        <a:bodyPr/>
        <a:lstStyle/>
        <a:p>
          <a:endParaRPr lang="zh-CN" altLang="en-US" sz="800">
            <a:latin typeface="微软雅黑" pitchFamily="34" charset="-122"/>
            <a:ea typeface="微软雅黑" pitchFamily="34" charset="-122"/>
          </a:endParaRPr>
        </a:p>
      </dgm:t>
    </dgm:pt>
    <dgm:pt modelId="{FE946166-1593-485D-BEAC-73A1F3EDB999}" type="sibTrans" cxnId="{F59EB6C9-1039-4E6A-BD08-370B84B8AF8F}">
      <dgm:prSet/>
      <dgm:spPr/>
      <dgm:t>
        <a:bodyPr/>
        <a:lstStyle/>
        <a:p>
          <a:endParaRPr lang="zh-CN" altLang="en-US"/>
        </a:p>
      </dgm:t>
    </dgm:pt>
    <dgm:pt modelId="{69B381B9-23BD-4D81-BC30-C6FCCD0FBD56}">
      <dgm:prSet custT="1"/>
      <dgm:spPr/>
      <dgm:t>
        <a:bodyPr/>
        <a:lstStyle/>
        <a:p>
          <a:pPr algn="l"/>
          <a:r>
            <a:rPr lang="zh-CN" altLang="en-US" sz="800" b="0" i="0" dirty="0">
              <a:latin typeface="微软雅黑" pitchFamily="34" charset="-122"/>
              <a:ea typeface="微软雅黑" pitchFamily="34" charset="-122"/>
            </a:rPr>
            <a:t>创业板，称二板市场（</a:t>
          </a:r>
          <a:r>
            <a:rPr lang="en-US" altLang="zh-CN" sz="800" b="0" i="0" dirty="0">
              <a:latin typeface="微软雅黑" pitchFamily="34" charset="-122"/>
              <a:ea typeface="微软雅黑" pitchFamily="34" charset="-122"/>
            </a:rPr>
            <a:t>Second-board Market</a:t>
          </a:r>
          <a:r>
            <a:rPr lang="zh-CN" altLang="en-US" sz="800" b="0" i="0" dirty="0">
              <a:latin typeface="微软雅黑" pitchFamily="34" charset="-122"/>
              <a:ea typeface="微软雅黑" pitchFamily="34" charset="-122"/>
            </a:rPr>
            <a:t>）即第二股票交易市场，是与主板市场（</a:t>
          </a:r>
          <a:r>
            <a:rPr lang="en-US" altLang="zh-CN" sz="800" b="0" i="0" dirty="0">
              <a:latin typeface="微软雅黑" pitchFamily="34" charset="-122"/>
              <a:ea typeface="微软雅黑" pitchFamily="34" charset="-122"/>
            </a:rPr>
            <a:t>Main-Board Market</a:t>
          </a:r>
          <a:r>
            <a:rPr lang="zh-CN" altLang="en-US" sz="800" b="0" i="0" dirty="0">
              <a:latin typeface="微软雅黑" pitchFamily="34" charset="-122"/>
              <a:ea typeface="微软雅黑" pitchFamily="34" charset="-122"/>
            </a:rPr>
            <a:t>）不同的一类证券市场，专为暂时无法在主板上市的创业型企业、中小企业和高科技产业企业等需要进行融资和发展的企业提供融资途径和成长空间的证券交易市场，是对主板市场的重要补充，在资本市场有着重要的位置。在中国的创业板的市场代码是</a:t>
          </a:r>
          <a:r>
            <a:rPr lang="en-US" altLang="zh-CN" sz="800" b="0" i="0" dirty="0">
              <a:latin typeface="微软雅黑" pitchFamily="34" charset="-122"/>
              <a:ea typeface="微软雅黑" pitchFamily="34" charset="-122"/>
            </a:rPr>
            <a:t>300</a:t>
          </a:r>
          <a:r>
            <a:rPr lang="zh-CN" altLang="en-US" sz="800" b="0" i="0" dirty="0">
              <a:latin typeface="微软雅黑" pitchFamily="34" charset="-122"/>
              <a:ea typeface="微软雅黑" pitchFamily="34" charset="-122"/>
            </a:rPr>
            <a:t>开头的。</a:t>
          </a:r>
        </a:p>
      </dgm:t>
    </dgm:pt>
    <dgm:pt modelId="{9565CF89-B4F2-40DF-AF15-DB3ACB9A10F0}" type="parTrans" cxnId="{723B563E-6825-4E5C-8B9B-D86C95CE07C6}">
      <dgm:prSet/>
      <dgm:spPr/>
      <dgm:t>
        <a:bodyPr/>
        <a:lstStyle/>
        <a:p>
          <a:endParaRPr lang="zh-CN" altLang="en-US" sz="800">
            <a:latin typeface="微软雅黑" pitchFamily="34" charset="-122"/>
            <a:ea typeface="微软雅黑" pitchFamily="34" charset="-122"/>
          </a:endParaRPr>
        </a:p>
      </dgm:t>
    </dgm:pt>
    <dgm:pt modelId="{6DD0FDF2-A6FB-4E38-9816-2A815F041276}" type="sibTrans" cxnId="{723B563E-6825-4E5C-8B9B-D86C95CE07C6}">
      <dgm:prSet/>
      <dgm:spPr/>
      <dgm:t>
        <a:bodyPr/>
        <a:lstStyle/>
        <a:p>
          <a:endParaRPr lang="zh-CN" altLang="en-US"/>
        </a:p>
      </dgm:t>
    </dgm:pt>
    <dgm:pt modelId="{60D9EBEE-2BB0-4D7F-ACD0-45A0825A9E1B}">
      <dgm:prSet custT="1"/>
      <dgm:spPr/>
      <dgm:t>
        <a:bodyPr/>
        <a:lstStyle/>
        <a:p>
          <a:r>
            <a:rPr lang="zh-CN" altLang="en-US" sz="800" b="0" i="0" dirty="0">
              <a:latin typeface="微软雅黑" pitchFamily="34" charset="-122"/>
              <a:ea typeface="微软雅黑" pitchFamily="34" charset="-122"/>
            </a:rPr>
            <a:t>沪深交易所之后的第三家全国性证券交易场所，全称为全国中小企业股份转让系统，交易所位于北京（股票代码以</a:t>
          </a:r>
          <a:r>
            <a:rPr lang="en-US" altLang="zh-CN" sz="800" b="0" i="0" dirty="0">
              <a:latin typeface="微软雅黑" pitchFamily="34" charset="-122"/>
              <a:ea typeface="微软雅黑" pitchFamily="34" charset="-122"/>
            </a:rPr>
            <a:t>8</a:t>
          </a:r>
          <a:r>
            <a:rPr lang="zh-CN" altLang="en-US" sz="800" b="0" i="0" dirty="0">
              <a:latin typeface="微软雅黑" pitchFamily="34" charset="-122"/>
              <a:ea typeface="微软雅黑" pitchFamily="34" charset="-122"/>
            </a:rPr>
            <a:t>开头）</a:t>
          </a:r>
          <a:endParaRPr lang="zh-CN" altLang="en-US" sz="800" dirty="0">
            <a:latin typeface="微软雅黑" pitchFamily="34" charset="-122"/>
            <a:ea typeface="微软雅黑" pitchFamily="34" charset="-122"/>
          </a:endParaRPr>
        </a:p>
      </dgm:t>
    </dgm:pt>
    <dgm:pt modelId="{3644E9BF-70FE-4C21-8E4B-0267DEE883BC}" type="parTrans" cxnId="{DC53F330-D555-495F-A94E-99A22EF11710}">
      <dgm:prSet/>
      <dgm:spPr/>
      <dgm:t>
        <a:bodyPr/>
        <a:lstStyle/>
        <a:p>
          <a:endParaRPr lang="zh-CN" altLang="en-US" sz="800">
            <a:latin typeface="微软雅黑" pitchFamily="34" charset="-122"/>
            <a:ea typeface="微软雅黑" pitchFamily="34" charset="-122"/>
          </a:endParaRPr>
        </a:p>
      </dgm:t>
    </dgm:pt>
    <dgm:pt modelId="{AEAB1094-F89D-43E1-9BC2-42F3D773DDC3}" type="sibTrans" cxnId="{DC53F330-D555-495F-A94E-99A22EF11710}">
      <dgm:prSet/>
      <dgm:spPr/>
      <dgm:t>
        <a:bodyPr/>
        <a:lstStyle/>
        <a:p>
          <a:endParaRPr lang="zh-CN" altLang="en-US"/>
        </a:p>
      </dgm:t>
    </dgm:pt>
    <dgm:pt modelId="{C4101A52-BB08-48EC-A95A-8361075883B3}">
      <dgm:prSet custT="1"/>
      <dgm:spPr/>
      <dgm:t>
        <a:bodyPr/>
        <a:lstStyle/>
        <a:p>
          <a:r>
            <a:rPr lang="en-US" altLang="zh-CN" sz="800" b="0" i="0" dirty="0">
              <a:latin typeface="微软雅黑" pitchFamily="34" charset="-122"/>
              <a:ea typeface="微软雅黑" pitchFamily="34" charset="-122"/>
            </a:rPr>
            <a:t>1</a:t>
          </a:r>
          <a:r>
            <a:rPr lang="zh-CN" altLang="en-US" sz="800" b="0" i="0" dirty="0">
              <a:latin typeface="微软雅黑" pitchFamily="34" charset="-122"/>
              <a:ea typeface="微软雅黑" pitchFamily="34" charset="-122"/>
            </a:rPr>
            <a:t>、百事通（</a:t>
          </a:r>
          <a:r>
            <a:rPr lang="en-US" altLang="zh-CN" sz="800" b="0" i="0" dirty="0">
              <a:latin typeface="微软雅黑" pitchFamily="34" charset="-122"/>
              <a:ea typeface="微软雅黑" pitchFamily="34" charset="-122"/>
            </a:rPr>
            <a:t>834055</a:t>
          </a:r>
          <a:r>
            <a:rPr lang="zh-CN" altLang="en-US" sz="800" b="0" i="0" dirty="0">
              <a:latin typeface="微软雅黑" pitchFamily="34" charset="-122"/>
              <a:ea typeface="微软雅黑" pitchFamily="34" charset="-122"/>
            </a:rPr>
            <a:t>）</a:t>
          </a:r>
          <a:endParaRPr lang="en-US" altLang="zh-CN" sz="800" b="0" i="0" dirty="0">
            <a:latin typeface="微软雅黑" pitchFamily="34" charset="-122"/>
            <a:ea typeface="微软雅黑" pitchFamily="34" charset="-122"/>
          </a:endParaRPr>
        </a:p>
        <a:p>
          <a:r>
            <a:rPr lang="en-US" altLang="zh-CN" sz="800" b="0" i="0" dirty="0">
              <a:latin typeface="微软雅黑" pitchFamily="34" charset="-122"/>
              <a:ea typeface="微软雅黑" pitchFamily="34" charset="-122"/>
            </a:rPr>
            <a:t>2</a:t>
          </a:r>
          <a:r>
            <a:rPr lang="zh-CN" altLang="en-US" sz="800" b="0" i="0" dirty="0">
              <a:latin typeface="微软雅黑" pitchFamily="34" charset="-122"/>
              <a:ea typeface="微软雅黑" pitchFamily="34" charset="-122"/>
            </a:rPr>
            <a:t>、成大生物（</a:t>
          </a:r>
          <a:r>
            <a:rPr lang="en-US" altLang="zh-CN" sz="800" b="0" i="0" dirty="0">
              <a:latin typeface="微软雅黑" pitchFamily="34" charset="-122"/>
              <a:ea typeface="微软雅黑" pitchFamily="34" charset="-122"/>
            </a:rPr>
            <a:t>831550</a:t>
          </a:r>
          <a:r>
            <a:rPr lang="zh-CN" altLang="en-US" sz="800" b="0" i="0" dirty="0">
              <a:latin typeface="微软雅黑" pitchFamily="34" charset="-122"/>
              <a:ea typeface="微软雅黑" pitchFamily="34" charset="-122"/>
            </a:rPr>
            <a:t>）</a:t>
          </a:r>
          <a:endParaRPr lang="en-US" altLang="zh-CN" sz="800" b="0" i="0" dirty="0">
            <a:latin typeface="微软雅黑" pitchFamily="34" charset="-122"/>
            <a:ea typeface="微软雅黑" pitchFamily="34" charset="-122"/>
          </a:endParaRPr>
        </a:p>
        <a:p>
          <a:r>
            <a:rPr lang="en-US" altLang="zh-CN" sz="800" b="0" i="0" dirty="0">
              <a:latin typeface="微软雅黑" pitchFamily="34" charset="-122"/>
              <a:ea typeface="微软雅黑" pitchFamily="34" charset="-122"/>
            </a:rPr>
            <a:t>3</a:t>
          </a:r>
          <a:r>
            <a:rPr lang="zh-CN" altLang="en-US" sz="800" b="0" i="0" dirty="0">
              <a:latin typeface="微软雅黑" pitchFamily="34" charset="-122"/>
              <a:ea typeface="微软雅黑" pitchFamily="34" charset="-122"/>
            </a:rPr>
            <a:t>、西部超导（</a:t>
          </a:r>
          <a:r>
            <a:rPr lang="en-US" altLang="zh-CN" sz="800" b="0" i="0" dirty="0">
              <a:latin typeface="微软雅黑" pitchFamily="34" charset="-122"/>
              <a:ea typeface="微软雅黑" pitchFamily="34" charset="-122"/>
            </a:rPr>
            <a:t>831628</a:t>
          </a:r>
          <a:r>
            <a:rPr lang="zh-CN" altLang="en-US" sz="800" b="0" i="0" dirty="0">
              <a:latin typeface="微软雅黑" pitchFamily="34" charset="-122"/>
              <a:ea typeface="微软雅黑" pitchFamily="34" charset="-122"/>
            </a:rPr>
            <a:t>）</a:t>
          </a:r>
          <a:endParaRPr lang="en-US" altLang="zh-CN" sz="800" b="0" i="0" dirty="0">
            <a:latin typeface="微软雅黑" pitchFamily="34" charset="-122"/>
            <a:ea typeface="微软雅黑" pitchFamily="34" charset="-122"/>
          </a:endParaRPr>
        </a:p>
        <a:p>
          <a:r>
            <a:rPr lang="en-US" altLang="zh-CN" sz="800" b="0" i="0" dirty="0">
              <a:latin typeface="微软雅黑" pitchFamily="34" charset="-122"/>
              <a:ea typeface="微软雅黑" pitchFamily="34" charset="-122"/>
            </a:rPr>
            <a:t>4</a:t>
          </a:r>
          <a:r>
            <a:rPr lang="zh-CN" altLang="en-US" sz="800" b="0" i="0" dirty="0">
              <a:latin typeface="微软雅黑" pitchFamily="34" charset="-122"/>
              <a:ea typeface="微软雅黑" pitchFamily="34" charset="-122"/>
            </a:rPr>
            <a:t>、联讯证券（</a:t>
          </a:r>
          <a:r>
            <a:rPr lang="en-US" altLang="zh-CN" sz="800" b="0" i="0" dirty="0">
              <a:latin typeface="微软雅黑" pitchFamily="34" charset="-122"/>
              <a:ea typeface="微软雅黑" pitchFamily="34" charset="-122"/>
            </a:rPr>
            <a:t>830899</a:t>
          </a:r>
          <a:r>
            <a:rPr lang="zh-CN" altLang="en-US" sz="800" b="0" i="0" dirty="0">
              <a:latin typeface="微软雅黑" pitchFamily="34" charset="-122"/>
              <a:ea typeface="微软雅黑" pitchFamily="34" charset="-122"/>
            </a:rPr>
            <a:t>）</a:t>
          </a:r>
        </a:p>
      </dgm:t>
    </dgm:pt>
    <dgm:pt modelId="{9A99E2EC-BA98-4A91-BCDB-AF77BE49962F}" type="parTrans" cxnId="{F76523BD-1C82-4EDC-98FD-6C2181DC1063}">
      <dgm:prSet/>
      <dgm:spPr/>
      <dgm:t>
        <a:bodyPr/>
        <a:lstStyle/>
        <a:p>
          <a:endParaRPr lang="zh-CN" altLang="en-US" sz="800">
            <a:latin typeface="微软雅黑" pitchFamily="34" charset="-122"/>
            <a:ea typeface="微软雅黑" pitchFamily="34" charset="-122"/>
          </a:endParaRPr>
        </a:p>
      </dgm:t>
    </dgm:pt>
    <dgm:pt modelId="{27D9261A-CB33-47BE-BFCE-266FB21E6A98}" type="sibTrans" cxnId="{F76523BD-1C82-4EDC-98FD-6C2181DC1063}">
      <dgm:prSet/>
      <dgm:spPr/>
      <dgm:t>
        <a:bodyPr/>
        <a:lstStyle/>
        <a:p>
          <a:endParaRPr lang="zh-CN" altLang="en-US"/>
        </a:p>
      </dgm:t>
    </dgm:pt>
    <dgm:pt modelId="{8D9DC4D6-EBAB-4BD1-8A7F-CD827968DC9D}">
      <dgm:prSet custT="1"/>
      <dgm:spPr/>
      <dgm:t>
        <a:bodyPr/>
        <a:lstStyle/>
        <a:p>
          <a:pPr algn="ctr"/>
          <a:r>
            <a:rPr lang="en-US" altLang="zh-CN" sz="800" dirty="0">
              <a:latin typeface="微软雅黑" pitchFamily="34" charset="-122"/>
              <a:ea typeface="微软雅黑" pitchFamily="34" charset="-122"/>
            </a:rPr>
            <a:t>1</a:t>
          </a:r>
          <a:r>
            <a:rPr lang="zh-CN" altLang="en-US" sz="800" dirty="0">
              <a:latin typeface="微软雅黑" pitchFamily="34" charset="-122"/>
              <a:ea typeface="微软雅黑" pitchFamily="34" charset="-122"/>
            </a:rPr>
            <a:t>、中国石油（</a:t>
          </a:r>
          <a:r>
            <a:rPr lang="en-US" altLang="zh-CN" sz="800" dirty="0">
              <a:latin typeface="微软雅黑" pitchFamily="34" charset="-122"/>
              <a:ea typeface="微软雅黑" pitchFamily="34" charset="-122"/>
            </a:rPr>
            <a:t>601857</a:t>
          </a:r>
          <a:r>
            <a:rPr lang="zh-CN" altLang="en-US" sz="800" dirty="0">
              <a:latin typeface="微软雅黑" pitchFamily="34" charset="-122"/>
              <a:ea typeface="微软雅黑" pitchFamily="34" charset="-122"/>
            </a:rPr>
            <a:t>）</a:t>
          </a:r>
          <a:endParaRPr lang="en-US" altLang="zh-CN" sz="800" dirty="0">
            <a:latin typeface="微软雅黑" pitchFamily="34" charset="-122"/>
            <a:ea typeface="微软雅黑" pitchFamily="34" charset="-122"/>
          </a:endParaRPr>
        </a:p>
        <a:p>
          <a:pPr algn="ctr"/>
          <a:r>
            <a:rPr lang="en-US" altLang="zh-CN" sz="800" dirty="0">
              <a:latin typeface="微软雅黑" pitchFamily="34" charset="-122"/>
              <a:ea typeface="微软雅黑" pitchFamily="34" charset="-122"/>
            </a:rPr>
            <a:t>2</a:t>
          </a:r>
          <a:r>
            <a:rPr lang="zh-CN" altLang="en-US" sz="800" dirty="0">
              <a:latin typeface="微软雅黑" pitchFamily="34" charset="-122"/>
              <a:ea typeface="微软雅黑" pitchFamily="34" charset="-122"/>
            </a:rPr>
            <a:t>、中国银行（</a:t>
          </a:r>
          <a:r>
            <a:rPr lang="en-US" altLang="zh-CN" sz="800" dirty="0">
              <a:latin typeface="微软雅黑" pitchFamily="34" charset="-122"/>
              <a:ea typeface="微软雅黑" pitchFamily="34" charset="-122"/>
            </a:rPr>
            <a:t>601988</a:t>
          </a:r>
          <a:r>
            <a:rPr lang="zh-CN" altLang="en-US" sz="800" dirty="0">
              <a:latin typeface="微软雅黑" pitchFamily="34" charset="-122"/>
              <a:ea typeface="微软雅黑" pitchFamily="34" charset="-122"/>
            </a:rPr>
            <a:t>）</a:t>
          </a:r>
          <a:endParaRPr lang="en-US" altLang="zh-CN" sz="800" dirty="0">
            <a:latin typeface="微软雅黑" pitchFamily="34" charset="-122"/>
            <a:ea typeface="微软雅黑" pitchFamily="34" charset="-122"/>
          </a:endParaRPr>
        </a:p>
        <a:p>
          <a:pPr algn="l"/>
          <a:r>
            <a:rPr lang="en-US" altLang="zh-CN" sz="800" dirty="0">
              <a:latin typeface="微软雅黑" pitchFamily="34" charset="-122"/>
              <a:ea typeface="微软雅黑" pitchFamily="34" charset="-122"/>
            </a:rPr>
            <a:t>3</a:t>
          </a:r>
          <a:r>
            <a:rPr lang="zh-CN" altLang="en-US" sz="800" dirty="0">
              <a:latin typeface="微软雅黑" pitchFamily="34" charset="-122"/>
              <a:ea typeface="微软雅黑" pitchFamily="34" charset="-122"/>
            </a:rPr>
            <a:t>、万科</a:t>
          </a:r>
          <a:r>
            <a:rPr lang="en-US" altLang="zh-CN" sz="800" dirty="0">
              <a:latin typeface="微软雅黑" pitchFamily="34" charset="-122"/>
              <a:ea typeface="微软雅黑" pitchFamily="34" charset="-122"/>
            </a:rPr>
            <a:t>A</a:t>
          </a:r>
          <a:r>
            <a:rPr lang="zh-CN" altLang="en-US" sz="800" dirty="0">
              <a:latin typeface="微软雅黑" pitchFamily="34" charset="-122"/>
              <a:ea typeface="微软雅黑" pitchFamily="34" charset="-122"/>
            </a:rPr>
            <a:t>（</a:t>
          </a:r>
          <a:r>
            <a:rPr lang="en-US" altLang="zh-CN" sz="800" dirty="0">
              <a:latin typeface="微软雅黑" pitchFamily="34" charset="-122"/>
              <a:ea typeface="微软雅黑" pitchFamily="34" charset="-122"/>
            </a:rPr>
            <a:t>000002</a:t>
          </a:r>
          <a:r>
            <a:rPr lang="zh-CN" altLang="en-US" sz="800" dirty="0">
              <a:latin typeface="微软雅黑" pitchFamily="34" charset="-122"/>
              <a:ea typeface="微软雅黑" pitchFamily="34" charset="-122"/>
            </a:rPr>
            <a:t>）</a:t>
          </a:r>
          <a:endParaRPr lang="en-US" altLang="zh-CN" sz="800" dirty="0">
            <a:latin typeface="微软雅黑" pitchFamily="34" charset="-122"/>
            <a:ea typeface="微软雅黑" pitchFamily="34" charset="-122"/>
          </a:endParaRPr>
        </a:p>
        <a:p>
          <a:pPr algn="ctr"/>
          <a:r>
            <a:rPr lang="en-US" altLang="zh-CN" sz="800" dirty="0">
              <a:latin typeface="微软雅黑" pitchFamily="34" charset="-122"/>
              <a:ea typeface="微软雅黑" pitchFamily="34" charset="-122"/>
            </a:rPr>
            <a:t>4</a:t>
          </a:r>
          <a:r>
            <a:rPr lang="zh-CN" altLang="en-US" sz="800" dirty="0">
              <a:latin typeface="微软雅黑" pitchFamily="34" charset="-122"/>
              <a:ea typeface="微软雅黑" pitchFamily="34" charset="-122"/>
            </a:rPr>
            <a:t>、贵州茅台（</a:t>
          </a:r>
          <a:r>
            <a:rPr lang="en-US" altLang="zh-CN" sz="800" dirty="0">
              <a:latin typeface="微软雅黑" pitchFamily="34" charset="-122"/>
              <a:ea typeface="微软雅黑" pitchFamily="34" charset="-122"/>
            </a:rPr>
            <a:t>6000519</a:t>
          </a:r>
          <a:r>
            <a:rPr lang="zh-CN" altLang="en-US" sz="800" dirty="0">
              <a:latin typeface="微软雅黑" pitchFamily="34" charset="-122"/>
              <a:ea typeface="微软雅黑" pitchFamily="34" charset="-122"/>
            </a:rPr>
            <a:t>）</a:t>
          </a:r>
        </a:p>
      </dgm:t>
    </dgm:pt>
    <dgm:pt modelId="{9DEACC70-3A17-454F-9DED-95EC0E57F2A3}" type="parTrans" cxnId="{B2C34319-46D8-4392-9B31-02DF38870EC7}">
      <dgm:prSet/>
      <dgm:spPr/>
      <dgm:t>
        <a:bodyPr/>
        <a:lstStyle/>
        <a:p>
          <a:endParaRPr lang="zh-CN" altLang="en-US" sz="800">
            <a:latin typeface="微软雅黑" pitchFamily="34" charset="-122"/>
            <a:ea typeface="微软雅黑" pitchFamily="34" charset="-122"/>
          </a:endParaRPr>
        </a:p>
      </dgm:t>
    </dgm:pt>
    <dgm:pt modelId="{35E4CFDE-B04A-4BD2-A5D0-8C82A6DCDC6B}" type="sibTrans" cxnId="{B2C34319-46D8-4392-9B31-02DF38870EC7}">
      <dgm:prSet/>
      <dgm:spPr/>
      <dgm:t>
        <a:bodyPr/>
        <a:lstStyle/>
        <a:p>
          <a:endParaRPr lang="zh-CN" altLang="en-US"/>
        </a:p>
      </dgm:t>
    </dgm:pt>
    <dgm:pt modelId="{D2A4DD45-90A7-4AB8-828C-7F0F01C2ED62}">
      <dgm:prSet custT="1"/>
      <dgm:spPr/>
      <dgm:t>
        <a:bodyPr/>
        <a:lstStyle/>
        <a:p>
          <a:r>
            <a:rPr lang="en-US" altLang="zh-CN" sz="800" dirty="0">
              <a:latin typeface="微软雅黑" pitchFamily="34" charset="-122"/>
              <a:ea typeface="微软雅黑" pitchFamily="34" charset="-122"/>
            </a:rPr>
            <a:t>1</a:t>
          </a:r>
          <a:r>
            <a:rPr lang="zh-CN" altLang="en-US" sz="800" dirty="0">
              <a:latin typeface="微软雅黑" pitchFamily="34" charset="-122"/>
              <a:ea typeface="微软雅黑" pitchFamily="34" charset="-122"/>
            </a:rPr>
            <a:t>、华谊兄弟（</a:t>
          </a:r>
          <a:r>
            <a:rPr lang="en-US" altLang="zh-CN" sz="800" dirty="0">
              <a:latin typeface="微软雅黑" pitchFamily="34" charset="-122"/>
              <a:ea typeface="微软雅黑" pitchFamily="34" charset="-122"/>
            </a:rPr>
            <a:t>300027</a:t>
          </a:r>
          <a:r>
            <a:rPr lang="zh-CN" altLang="en-US" sz="800" dirty="0">
              <a:latin typeface="微软雅黑" pitchFamily="34" charset="-122"/>
              <a:ea typeface="微软雅黑" pitchFamily="34" charset="-122"/>
            </a:rPr>
            <a:t>）</a:t>
          </a:r>
          <a:endParaRPr lang="en-US" altLang="zh-CN" sz="800" dirty="0">
            <a:latin typeface="微软雅黑" pitchFamily="34" charset="-122"/>
            <a:ea typeface="微软雅黑" pitchFamily="34" charset="-122"/>
          </a:endParaRPr>
        </a:p>
        <a:p>
          <a:r>
            <a:rPr lang="en-US" altLang="zh-CN" sz="800" dirty="0">
              <a:latin typeface="微软雅黑" pitchFamily="34" charset="-122"/>
              <a:ea typeface="微软雅黑" pitchFamily="34" charset="-122"/>
            </a:rPr>
            <a:t>2</a:t>
          </a:r>
          <a:r>
            <a:rPr lang="zh-CN" altLang="en-US" sz="800" dirty="0">
              <a:latin typeface="微软雅黑" pitchFamily="34" charset="-122"/>
              <a:ea typeface="微软雅黑" pitchFamily="34" charset="-122"/>
            </a:rPr>
            <a:t>、汤臣倍健（</a:t>
          </a:r>
          <a:r>
            <a:rPr lang="en-US" altLang="zh-CN" sz="800" dirty="0">
              <a:latin typeface="微软雅黑" pitchFamily="34" charset="-122"/>
              <a:ea typeface="微软雅黑" pitchFamily="34" charset="-122"/>
            </a:rPr>
            <a:t>300146</a:t>
          </a:r>
          <a:r>
            <a:rPr lang="zh-CN" altLang="en-US" sz="800" dirty="0">
              <a:latin typeface="微软雅黑" pitchFamily="34" charset="-122"/>
              <a:ea typeface="微软雅黑" pitchFamily="34" charset="-122"/>
            </a:rPr>
            <a:t>）</a:t>
          </a:r>
          <a:endParaRPr lang="en-US" altLang="zh-CN" sz="800" dirty="0">
            <a:latin typeface="微软雅黑" pitchFamily="34" charset="-122"/>
            <a:ea typeface="微软雅黑" pitchFamily="34" charset="-122"/>
          </a:endParaRPr>
        </a:p>
        <a:p>
          <a:r>
            <a:rPr lang="en-US" altLang="zh-CN" sz="800" dirty="0">
              <a:latin typeface="微软雅黑" pitchFamily="34" charset="-122"/>
              <a:ea typeface="微软雅黑" pitchFamily="34" charset="-122"/>
            </a:rPr>
            <a:t>3</a:t>
          </a:r>
          <a:r>
            <a:rPr lang="zh-CN" altLang="en-US" sz="800" dirty="0">
              <a:latin typeface="微软雅黑" pitchFamily="34" charset="-122"/>
              <a:ea typeface="微软雅黑" pitchFamily="34" charset="-122"/>
            </a:rPr>
            <a:t>、华大基因（</a:t>
          </a:r>
          <a:r>
            <a:rPr lang="en-US" altLang="zh-CN" sz="800" dirty="0">
              <a:latin typeface="微软雅黑" pitchFamily="34" charset="-122"/>
              <a:ea typeface="微软雅黑" pitchFamily="34" charset="-122"/>
            </a:rPr>
            <a:t>300676</a:t>
          </a:r>
          <a:r>
            <a:rPr lang="zh-CN" altLang="en-US" sz="800" dirty="0">
              <a:latin typeface="微软雅黑" pitchFamily="34" charset="-122"/>
              <a:ea typeface="微软雅黑" pitchFamily="34" charset="-122"/>
            </a:rPr>
            <a:t>）</a:t>
          </a:r>
          <a:endParaRPr lang="en-US" altLang="zh-CN" sz="800" dirty="0">
            <a:latin typeface="微软雅黑" pitchFamily="34" charset="-122"/>
            <a:ea typeface="微软雅黑" pitchFamily="34" charset="-122"/>
          </a:endParaRPr>
        </a:p>
        <a:p>
          <a:r>
            <a:rPr lang="en-US" altLang="zh-CN" sz="800" dirty="0">
              <a:latin typeface="微软雅黑" pitchFamily="34" charset="-122"/>
              <a:ea typeface="微软雅黑" pitchFamily="34" charset="-122"/>
            </a:rPr>
            <a:t>4</a:t>
          </a:r>
          <a:r>
            <a:rPr lang="zh-CN" altLang="en-US" sz="800" dirty="0">
              <a:latin typeface="微软雅黑" pitchFamily="34" charset="-122"/>
              <a:ea typeface="微软雅黑" pitchFamily="34" charset="-122"/>
            </a:rPr>
            <a:t>、暴风集团（</a:t>
          </a:r>
          <a:r>
            <a:rPr lang="en-US" altLang="zh-CN" sz="800" dirty="0">
              <a:latin typeface="微软雅黑" pitchFamily="34" charset="-122"/>
              <a:ea typeface="微软雅黑" pitchFamily="34" charset="-122"/>
            </a:rPr>
            <a:t>300434</a:t>
          </a:r>
          <a:r>
            <a:rPr lang="zh-CN" altLang="en-US" sz="800" dirty="0">
              <a:latin typeface="微软雅黑" pitchFamily="34" charset="-122"/>
              <a:ea typeface="微软雅黑" pitchFamily="34" charset="-122"/>
            </a:rPr>
            <a:t>）</a:t>
          </a:r>
        </a:p>
      </dgm:t>
    </dgm:pt>
    <dgm:pt modelId="{5A7BA3C3-F049-49EA-BA71-4B73B38B96B3}" type="parTrans" cxnId="{FFBD10E2-E160-412C-8D6D-1CBB761C8B43}">
      <dgm:prSet/>
      <dgm:spPr/>
      <dgm:t>
        <a:bodyPr/>
        <a:lstStyle/>
        <a:p>
          <a:endParaRPr lang="zh-CN" altLang="en-US" sz="800">
            <a:latin typeface="微软雅黑" pitchFamily="34" charset="-122"/>
            <a:ea typeface="微软雅黑" pitchFamily="34" charset="-122"/>
          </a:endParaRPr>
        </a:p>
      </dgm:t>
    </dgm:pt>
    <dgm:pt modelId="{471E187D-4DC3-4E64-A7A0-A5ACE8FE94A1}" type="sibTrans" cxnId="{FFBD10E2-E160-412C-8D6D-1CBB761C8B43}">
      <dgm:prSet/>
      <dgm:spPr/>
      <dgm:t>
        <a:bodyPr/>
        <a:lstStyle/>
        <a:p>
          <a:endParaRPr lang="zh-CN" altLang="en-US"/>
        </a:p>
      </dgm:t>
    </dgm:pt>
    <dgm:pt modelId="{C161896B-063A-4C5A-8842-D2804F3D91A5}" type="pres">
      <dgm:prSet presAssocID="{0F8DC8E5-531A-49B6-AAA5-0027C65FC4BE}" presName="hierChild1" presStyleCnt="0">
        <dgm:presLayoutVars>
          <dgm:orgChart val="1"/>
          <dgm:chPref val="1"/>
          <dgm:dir/>
          <dgm:animOne val="branch"/>
          <dgm:animLvl val="lvl"/>
          <dgm:resizeHandles/>
        </dgm:presLayoutVars>
      </dgm:prSet>
      <dgm:spPr/>
    </dgm:pt>
    <dgm:pt modelId="{C5FAAE58-D678-4014-80B8-241DC762332B}" type="pres">
      <dgm:prSet presAssocID="{911FC357-8CBA-4C9A-AB16-9E21DB151511}" presName="hierRoot1" presStyleCnt="0">
        <dgm:presLayoutVars>
          <dgm:hierBranch val="init"/>
        </dgm:presLayoutVars>
      </dgm:prSet>
      <dgm:spPr/>
    </dgm:pt>
    <dgm:pt modelId="{0BFE5067-9EC5-4767-B18C-46085169AC82}" type="pres">
      <dgm:prSet presAssocID="{911FC357-8CBA-4C9A-AB16-9E21DB151511}" presName="rootComposite1" presStyleCnt="0"/>
      <dgm:spPr/>
    </dgm:pt>
    <dgm:pt modelId="{BFE75195-FFF4-4BFF-90F5-FB845380D587}" type="pres">
      <dgm:prSet presAssocID="{911FC357-8CBA-4C9A-AB16-9E21DB151511}" presName="rootText1" presStyleLbl="node0" presStyleIdx="0" presStyleCnt="1">
        <dgm:presLayoutVars>
          <dgm:chPref val="3"/>
        </dgm:presLayoutVars>
      </dgm:prSet>
      <dgm:spPr/>
    </dgm:pt>
    <dgm:pt modelId="{DF24E3C9-C065-43D2-9294-D7487CAFCDEB}" type="pres">
      <dgm:prSet presAssocID="{911FC357-8CBA-4C9A-AB16-9E21DB151511}" presName="rootConnector1" presStyleLbl="node1" presStyleIdx="0" presStyleCnt="0"/>
      <dgm:spPr/>
    </dgm:pt>
    <dgm:pt modelId="{BDD841B7-18E3-4F3D-8FAC-3E6E66610641}" type="pres">
      <dgm:prSet presAssocID="{911FC357-8CBA-4C9A-AB16-9E21DB151511}" presName="hierChild2" presStyleCnt="0"/>
      <dgm:spPr/>
    </dgm:pt>
    <dgm:pt modelId="{193FC4BC-44C8-4892-80A0-FED5D5A48416}" type="pres">
      <dgm:prSet presAssocID="{5FBBED62-EC60-4202-AB9D-FF05F6FA2A0E}" presName="Name37" presStyleLbl="parChTrans1D2" presStyleIdx="0" presStyleCnt="4"/>
      <dgm:spPr/>
    </dgm:pt>
    <dgm:pt modelId="{0E8C6040-0F2D-4371-BDA7-92B84202E1DC}" type="pres">
      <dgm:prSet presAssocID="{0DA32825-96D6-41FA-9E25-C19D3C029A1B}" presName="hierRoot2" presStyleCnt="0">
        <dgm:presLayoutVars>
          <dgm:hierBranch val="init"/>
        </dgm:presLayoutVars>
      </dgm:prSet>
      <dgm:spPr/>
    </dgm:pt>
    <dgm:pt modelId="{A6B617FA-E050-42A9-90B1-DB514902DF8C}" type="pres">
      <dgm:prSet presAssocID="{0DA32825-96D6-41FA-9E25-C19D3C029A1B}" presName="rootComposite" presStyleCnt="0"/>
      <dgm:spPr/>
    </dgm:pt>
    <dgm:pt modelId="{277E7D36-C15A-4948-B6AC-4F33DD363558}" type="pres">
      <dgm:prSet presAssocID="{0DA32825-96D6-41FA-9E25-C19D3C029A1B}" presName="rootText" presStyleLbl="node2" presStyleIdx="0" presStyleCnt="4">
        <dgm:presLayoutVars>
          <dgm:chPref val="3"/>
        </dgm:presLayoutVars>
      </dgm:prSet>
      <dgm:spPr/>
    </dgm:pt>
    <dgm:pt modelId="{C2BD72B6-9830-4D49-BAB1-18B972315EED}" type="pres">
      <dgm:prSet presAssocID="{0DA32825-96D6-41FA-9E25-C19D3C029A1B}" presName="rootConnector" presStyleLbl="node2" presStyleIdx="0" presStyleCnt="4"/>
      <dgm:spPr/>
    </dgm:pt>
    <dgm:pt modelId="{23A77B0B-9042-4CFF-B3C6-63FB1E5CCF44}" type="pres">
      <dgm:prSet presAssocID="{0DA32825-96D6-41FA-9E25-C19D3C029A1B}" presName="hierChild4" presStyleCnt="0"/>
      <dgm:spPr/>
    </dgm:pt>
    <dgm:pt modelId="{6F3B80FB-C026-475B-B51C-A078C2F48193}" type="pres">
      <dgm:prSet presAssocID="{99849734-3FF2-4502-A299-84F1EF0245A7}" presName="Name37" presStyleLbl="parChTrans1D3" presStyleIdx="0" presStyleCnt="8"/>
      <dgm:spPr/>
    </dgm:pt>
    <dgm:pt modelId="{7788894A-EDCC-45BB-BE02-E6A3EF7E0C00}" type="pres">
      <dgm:prSet presAssocID="{6F5F1B1C-9480-46CA-BBF2-841C9B0978F8}" presName="hierRoot2" presStyleCnt="0">
        <dgm:presLayoutVars>
          <dgm:hierBranch val="init"/>
        </dgm:presLayoutVars>
      </dgm:prSet>
      <dgm:spPr/>
    </dgm:pt>
    <dgm:pt modelId="{3054669A-9E28-4028-95B9-16912E1DA3F7}" type="pres">
      <dgm:prSet presAssocID="{6F5F1B1C-9480-46CA-BBF2-841C9B0978F8}" presName="rootComposite" presStyleCnt="0"/>
      <dgm:spPr/>
    </dgm:pt>
    <dgm:pt modelId="{31173F47-759B-4E55-98D0-00209A5B22C7}" type="pres">
      <dgm:prSet presAssocID="{6F5F1B1C-9480-46CA-BBF2-841C9B0978F8}" presName="rootText" presStyleLbl="node3" presStyleIdx="0" presStyleCnt="8" custScaleX="96239" custScaleY="180395">
        <dgm:presLayoutVars>
          <dgm:chPref val="3"/>
        </dgm:presLayoutVars>
      </dgm:prSet>
      <dgm:spPr/>
    </dgm:pt>
    <dgm:pt modelId="{309696A4-76D7-42B7-8F95-457955EC4D1D}" type="pres">
      <dgm:prSet presAssocID="{6F5F1B1C-9480-46CA-BBF2-841C9B0978F8}" presName="rootConnector" presStyleLbl="node3" presStyleIdx="0" presStyleCnt="8"/>
      <dgm:spPr/>
    </dgm:pt>
    <dgm:pt modelId="{DAAE8EF8-5CF5-4C50-A5B7-5D898F9A8D71}" type="pres">
      <dgm:prSet presAssocID="{6F5F1B1C-9480-46CA-BBF2-841C9B0978F8}" presName="hierChild4" presStyleCnt="0"/>
      <dgm:spPr/>
    </dgm:pt>
    <dgm:pt modelId="{BE24DDA4-B94B-4B5D-8E2E-5C5A76614C61}" type="pres">
      <dgm:prSet presAssocID="{6F5F1B1C-9480-46CA-BBF2-841C9B0978F8}" presName="hierChild5" presStyleCnt="0"/>
      <dgm:spPr/>
    </dgm:pt>
    <dgm:pt modelId="{F8060A1D-90F6-4172-A8FF-D02257B114BD}" type="pres">
      <dgm:prSet presAssocID="{9DEACC70-3A17-454F-9DED-95EC0E57F2A3}" presName="Name37" presStyleLbl="parChTrans1D3" presStyleIdx="1" presStyleCnt="8"/>
      <dgm:spPr/>
    </dgm:pt>
    <dgm:pt modelId="{248EAABC-8FEE-459E-880E-1A54AB9698FF}" type="pres">
      <dgm:prSet presAssocID="{8D9DC4D6-EBAB-4BD1-8A7F-CD827968DC9D}" presName="hierRoot2" presStyleCnt="0">
        <dgm:presLayoutVars>
          <dgm:hierBranch val="init"/>
        </dgm:presLayoutVars>
      </dgm:prSet>
      <dgm:spPr/>
    </dgm:pt>
    <dgm:pt modelId="{C8619E25-C6A2-4B45-BF92-EAE982FB526A}" type="pres">
      <dgm:prSet presAssocID="{8D9DC4D6-EBAB-4BD1-8A7F-CD827968DC9D}" presName="rootComposite" presStyleCnt="0"/>
      <dgm:spPr/>
    </dgm:pt>
    <dgm:pt modelId="{5DA0ED06-00C6-4E57-818B-C4E40493C3A0}" type="pres">
      <dgm:prSet presAssocID="{8D9DC4D6-EBAB-4BD1-8A7F-CD827968DC9D}" presName="rootText" presStyleLbl="node3" presStyleIdx="1" presStyleCnt="8" custScaleY="158050">
        <dgm:presLayoutVars>
          <dgm:chPref val="3"/>
        </dgm:presLayoutVars>
      </dgm:prSet>
      <dgm:spPr/>
    </dgm:pt>
    <dgm:pt modelId="{C035E7AD-05AE-4C16-8EB4-F7713C499420}" type="pres">
      <dgm:prSet presAssocID="{8D9DC4D6-EBAB-4BD1-8A7F-CD827968DC9D}" presName="rootConnector" presStyleLbl="node3" presStyleIdx="1" presStyleCnt="8"/>
      <dgm:spPr/>
    </dgm:pt>
    <dgm:pt modelId="{AA432701-2071-49E4-AB39-D8BBA30A899F}" type="pres">
      <dgm:prSet presAssocID="{8D9DC4D6-EBAB-4BD1-8A7F-CD827968DC9D}" presName="hierChild4" presStyleCnt="0"/>
      <dgm:spPr/>
    </dgm:pt>
    <dgm:pt modelId="{2C4C0FCA-2A1F-4674-8703-B1B6C0333791}" type="pres">
      <dgm:prSet presAssocID="{8D9DC4D6-EBAB-4BD1-8A7F-CD827968DC9D}" presName="hierChild5" presStyleCnt="0"/>
      <dgm:spPr/>
    </dgm:pt>
    <dgm:pt modelId="{D1490870-A66C-48A8-B932-0E872E0AC58B}" type="pres">
      <dgm:prSet presAssocID="{0DA32825-96D6-41FA-9E25-C19D3C029A1B}" presName="hierChild5" presStyleCnt="0"/>
      <dgm:spPr/>
    </dgm:pt>
    <dgm:pt modelId="{A1588D1F-756D-4ADD-B429-8EF6EEC040BB}" type="pres">
      <dgm:prSet presAssocID="{BCFAF847-E63E-43C7-A3FE-BEA90948B79C}" presName="Name37" presStyleLbl="parChTrans1D2" presStyleIdx="1" presStyleCnt="4"/>
      <dgm:spPr/>
    </dgm:pt>
    <dgm:pt modelId="{33E49BC9-5ACD-4B7C-B62F-59A9CBE293B2}" type="pres">
      <dgm:prSet presAssocID="{E3EEEE4B-4874-47FC-89C4-783A35423ECB}" presName="hierRoot2" presStyleCnt="0">
        <dgm:presLayoutVars>
          <dgm:hierBranch val="init"/>
        </dgm:presLayoutVars>
      </dgm:prSet>
      <dgm:spPr/>
    </dgm:pt>
    <dgm:pt modelId="{39736A4A-44B0-4386-8579-3964EECCC53F}" type="pres">
      <dgm:prSet presAssocID="{E3EEEE4B-4874-47FC-89C4-783A35423ECB}" presName="rootComposite" presStyleCnt="0"/>
      <dgm:spPr/>
    </dgm:pt>
    <dgm:pt modelId="{AAC92A2C-B8FD-4560-8D67-75AFFB95E89B}" type="pres">
      <dgm:prSet presAssocID="{E3EEEE4B-4874-47FC-89C4-783A35423ECB}" presName="rootText" presStyleLbl="node2" presStyleIdx="1" presStyleCnt="4">
        <dgm:presLayoutVars>
          <dgm:chPref val="3"/>
        </dgm:presLayoutVars>
      </dgm:prSet>
      <dgm:spPr/>
    </dgm:pt>
    <dgm:pt modelId="{28A0759B-8C37-41DB-AF70-B964D9E1D92D}" type="pres">
      <dgm:prSet presAssocID="{E3EEEE4B-4874-47FC-89C4-783A35423ECB}" presName="rootConnector" presStyleLbl="node2" presStyleIdx="1" presStyleCnt="4"/>
      <dgm:spPr/>
    </dgm:pt>
    <dgm:pt modelId="{F42249D3-0EC9-4583-B1F6-3B656D0EE9AB}" type="pres">
      <dgm:prSet presAssocID="{E3EEEE4B-4874-47FC-89C4-783A35423ECB}" presName="hierChild4" presStyleCnt="0"/>
      <dgm:spPr/>
    </dgm:pt>
    <dgm:pt modelId="{35099638-52E1-4870-922A-69EA2870FB84}" type="pres">
      <dgm:prSet presAssocID="{036D1861-FE71-40B3-B3C3-791FC148C3B2}" presName="Name37" presStyleLbl="parChTrans1D3" presStyleIdx="2" presStyleCnt="8"/>
      <dgm:spPr/>
    </dgm:pt>
    <dgm:pt modelId="{C08DB859-9EB5-4769-8C0E-7C74986AA4E6}" type="pres">
      <dgm:prSet presAssocID="{D133AFF9-0CA4-43FB-8FCF-DCF31F8AA547}" presName="hierRoot2" presStyleCnt="0">
        <dgm:presLayoutVars>
          <dgm:hierBranch val="init"/>
        </dgm:presLayoutVars>
      </dgm:prSet>
      <dgm:spPr/>
    </dgm:pt>
    <dgm:pt modelId="{34792260-4CD2-4E09-8259-4B8A360CF4B9}" type="pres">
      <dgm:prSet presAssocID="{D133AFF9-0CA4-43FB-8FCF-DCF31F8AA547}" presName="rootComposite" presStyleCnt="0"/>
      <dgm:spPr/>
    </dgm:pt>
    <dgm:pt modelId="{0A207F5C-80DC-4451-B8D4-99D8F7EB49F2}" type="pres">
      <dgm:prSet presAssocID="{D133AFF9-0CA4-43FB-8FCF-DCF31F8AA547}" presName="rootText" presStyleLbl="node3" presStyleIdx="2" presStyleCnt="8">
        <dgm:presLayoutVars>
          <dgm:chPref val="3"/>
        </dgm:presLayoutVars>
      </dgm:prSet>
      <dgm:spPr/>
    </dgm:pt>
    <dgm:pt modelId="{3F19322B-14F0-4286-98A3-26C13A9B1A85}" type="pres">
      <dgm:prSet presAssocID="{D133AFF9-0CA4-43FB-8FCF-DCF31F8AA547}" presName="rootConnector" presStyleLbl="node3" presStyleIdx="2" presStyleCnt="8"/>
      <dgm:spPr/>
    </dgm:pt>
    <dgm:pt modelId="{ADC50F26-E2D9-47C8-9795-AB9B87DA7C43}" type="pres">
      <dgm:prSet presAssocID="{D133AFF9-0CA4-43FB-8FCF-DCF31F8AA547}" presName="hierChild4" presStyleCnt="0"/>
      <dgm:spPr/>
    </dgm:pt>
    <dgm:pt modelId="{AAAC00DF-FCA9-4983-A4D2-E20B108D7CD6}" type="pres">
      <dgm:prSet presAssocID="{D133AFF9-0CA4-43FB-8FCF-DCF31F8AA547}" presName="hierChild5" presStyleCnt="0"/>
      <dgm:spPr/>
    </dgm:pt>
    <dgm:pt modelId="{44E1BB6F-B965-4D5A-970C-DFB900427080}" type="pres">
      <dgm:prSet presAssocID="{C8E8A07C-CE00-4601-8219-36AD9F4D2118}" presName="Name37" presStyleLbl="parChTrans1D3" presStyleIdx="3" presStyleCnt="8"/>
      <dgm:spPr/>
    </dgm:pt>
    <dgm:pt modelId="{8AEF794D-7727-4F8E-AD10-97CF2C2327F6}" type="pres">
      <dgm:prSet presAssocID="{EF2FED22-B21C-4124-9F0F-690E7BD05C65}" presName="hierRoot2" presStyleCnt="0">
        <dgm:presLayoutVars>
          <dgm:hierBranch val="init"/>
        </dgm:presLayoutVars>
      </dgm:prSet>
      <dgm:spPr/>
    </dgm:pt>
    <dgm:pt modelId="{3F3B1C3C-217A-4675-B565-C11569AEDB74}" type="pres">
      <dgm:prSet presAssocID="{EF2FED22-B21C-4124-9F0F-690E7BD05C65}" presName="rootComposite" presStyleCnt="0"/>
      <dgm:spPr/>
    </dgm:pt>
    <dgm:pt modelId="{A12A1BD5-9F99-46F4-9123-0E126C28E970}" type="pres">
      <dgm:prSet presAssocID="{EF2FED22-B21C-4124-9F0F-690E7BD05C65}" presName="rootText" presStyleLbl="node3" presStyleIdx="3" presStyleCnt="8" custScaleY="182396">
        <dgm:presLayoutVars>
          <dgm:chPref val="3"/>
        </dgm:presLayoutVars>
      </dgm:prSet>
      <dgm:spPr/>
    </dgm:pt>
    <dgm:pt modelId="{B15E6658-D201-4667-A65A-490EF54A532A}" type="pres">
      <dgm:prSet presAssocID="{EF2FED22-B21C-4124-9F0F-690E7BD05C65}" presName="rootConnector" presStyleLbl="node3" presStyleIdx="3" presStyleCnt="8"/>
      <dgm:spPr/>
    </dgm:pt>
    <dgm:pt modelId="{463EA939-0A10-4DFF-B557-941BC21E0B91}" type="pres">
      <dgm:prSet presAssocID="{EF2FED22-B21C-4124-9F0F-690E7BD05C65}" presName="hierChild4" presStyleCnt="0"/>
      <dgm:spPr/>
    </dgm:pt>
    <dgm:pt modelId="{1DDBF45E-A3CB-46BA-8437-F8F45DE51602}" type="pres">
      <dgm:prSet presAssocID="{EF2FED22-B21C-4124-9F0F-690E7BD05C65}" presName="hierChild5" presStyleCnt="0"/>
      <dgm:spPr/>
    </dgm:pt>
    <dgm:pt modelId="{CBA25CD8-D505-44CE-9745-05EDA3C8BEC1}" type="pres">
      <dgm:prSet presAssocID="{E3EEEE4B-4874-47FC-89C4-783A35423ECB}" presName="hierChild5" presStyleCnt="0"/>
      <dgm:spPr/>
    </dgm:pt>
    <dgm:pt modelId="{14C321E2-DE6C-4523-9D78-5DAD27A554ED}" type="pres">
      <dgm:prSet presAssocID="{AA663AD3-E64A-4F69-9D1E-A4B7B52B2C65}" presName="Name37" presStyleLbl="parChTrans1D2" presStyleIdx="2" presStyleCnt="4"/>
      <dgm:spPr/>
    </dgm:pt>
    <dgm:pt modelId="{B1231257-A0C2-4346-8B31-126CEDDF2B2E}" type="pres">
      <dgm:prSet presAssocID="{6D9342D5-AFC3-41D2-9D89-0FE37BEF6CFC}" presName="hierRoot2" presStyleCnt="0">
        <dgm:presLayoutVars>
          <dgm:hierBranch val="init"/>
        </dgm:presLayoutVars>
      </dgm:prSet>
      <dgm:spPr/>
    </dgm:pt>
    <dgm:pt modelId="{EA773205-D7F0-4BD8-AEC6-5437B79D6E65}" type="pres">
      <dgm:prSet presAssocID="{6D9342D5-AFC3-41D2-9D89-0FE37BEF6CFC}" presName="rootComposite" presStyleCnt="0"/>
      <dgm:spPr/>
    </dgm:pt>
    <dgm:pt modelId="{2CBD0958-C836-4C2A-883F-621CDDA39C05}" type="pres">
      <dgm:prSet presAssocID="{6D9342D5-AFC3-41D2-9D89-0FE37BEF6CFC}" presName="rootText" presStyleLbl="node2" presStyleIdx="2" presStyleCnt="4">
        <dgm:presLayoutVars>
          <dgm:chPref val="3"/>
        </dgm:presLayoutVars>
      </dgm:prSet>
      <dgm:spPr/>
    </dgm:pt>
    <dgm:pt modelId="{AB9AE050-ED84-4E9D-BD58-5513D9652A3D}" type="pres">
      <dgm:prSet presAssocID="{6D9342D5-AFC3-41D2-9D89-0FE37BEF6CFC}" presName="rootConnector" presStyleLbl="node2" presStyleIdx="2" presStyleCnt="4"/>
      <dgm:spPr/>
    </dgm:pt>
    <dgm:pt modelId="{9F9ACBEA-DBE6-4686-8C2C-54E26758E2D7}" type="pres">
      <dgm:prSet presAssocID="{6D9342D5-AFC3-41D2-9D89-0FE37BEF6CFC}" presName="hierChild4" presStyleCnt="0"/>
      <dgm:spPr/>
    </dgm:pt>
    <dgm:pt modelId="{ACEBBFC0-9D72-4AB7-8DB1-C523CB9218C2}" type="pres">
      <dgm:prSet presAssocID="{9565CF89-B4F2-40DF-AF15-DB3ACB9A10F0}" presName="Name37" presStyleLbl="parChTrans1D3" presStyleIdx="4" presStyleCnt="8"/>
      <dgm:spPr/>
    </dgm:pt>
    <dgm:pt modelId="{029793DD-CB26-47C0-B299-47081F7B1AAB}" type="pres">
      <dgm:prSet presAssocID="{69B381B9-23BD-4D81-BC30-C6FCCD0FBD56}" presName="hierRoot2" presStyleCnt="0">
        <dgm:presLayoutVars>
          <dgm:hierBranch val="init"/>
        </dgm:presLayoutVars>
      </dgm:prSet>
      <dgm:spPr/>
    </dgm:pt>
    <dgm:pt modelId="{25806B31-DD63-4D67-9DD0-46F32FF7B310}" type="pres">
      <dgm:prSet presAssocID="{69B381B9-23BD-4D81-BC30-C6FCCD0FBD56}" presName="rootComposite" presStyleCnt="0"/>
      <dgm:spPr/>
    </dgm:pt>
    <dgm:pt modelId="{8C2F0E8C-C0CF-4021-B44B-C5576D65D769}" type="pres">
      <dgm:prSet presAssocID="{69B381B9-23BD-4D81-BC30-C6FCCD0FBD56}" presName="rootText" presStyleLbl="node3" presStyleIdx="4" presStyleCnt="8" custScaleX="214585" custScaleY="221171">
        <dgm:presLayoutVars>
          <dgm:chPref val="3"/>
        </dgm:presLayoutVars>
      </dgm:prSet>
      <dgm:spPr/>
    </dgm:pt>
    <dgm:pt modelId="{4DED08D8-F832-4D8B-9B86-C4FAA6E1C272}" type="pres">
      <dgm:prSet presAssocID="{69B381B9-23BD-4D81-BC30-C6FCCD0FBD56}" presName="rootConnector" presStyleLbl="node3" presStyleIdx="4" presStyleCnt="8"/>
      <dgm:spPr/>
    </dgm:pt>
    <dgm:pt modelId="{FDF6D309-AE5C-46AB-A8A5-04D33A51444E}" type="pres">
      <dgm:prSet presAssocID="{69B381B9-23BD-4D81-BC30-C6FCCD0FBD56}" presName="hierChild4" presStyleCnt="0"/>
      <dgm:spPr/>
    </dgm:pt>
    <dgm:pt modelId="{069648A7-C90C-4244-96D5-30A0EC040ABB}" type="pres">
      <dgm:prSet presAssocID="{69B381B9-23BD-4D81-BC30-C6FCCD0FBD56}" presName="hierChild5" presStyleCnt="0"/>
      <dgm:spPr/>
    </dgm:pt>
    <dgm:pt modelId="{E63B028E-8623-494A-88AF-95E7A3628DC8}" type="pres">
      <dgm:prSet presAssocID="{5A7BA3C3-F049-49EA-BA71-4B73B38B96B3}" presName="Name37" presStyleLbl="parChTrans1D3" presStyleIdx="5" presStyleCnt="8"/>
      <dgm:spPr/>
    </dgm:pt>
    <dgm:pt modelId="{BE9CD311-D8C9-4F64-8BF1-EB50006305DD}" type="pres">
      <dgm:prSet presAssocID="{D2A4DD45-90A7-4AB8-828C-7F0F01C2ED62}" presName="hierRoot2" presStyleCnt="0">
        <dgm:presLayoutVars>
          <dgm:hierBranch val="init"/>
        </dgm:presLayoutVars>
      </dgm:prSet>
      <dgm:spPr/>
    </dgm:pt>
    <dgm:pt modelId="{A859D7CF-AC93-4970-AD21-0AC9C16C890C}" type="pres">
      <dgm:prSet presAssocID="{D2A4DD45-90A7-4AB8-828C-7F0F01C2ED62}" presName="rootComposite" presStyleCnt="0"/>
      <dgm:spPr/>
    </dgm:pt>
    <dgm:pt modelId="{D0BF240B-476D-431A-B612-CDB2430AEAF8}" type="pres">
      <dgm:prSet presAssocID="{D2A4DD45-90A7-4AB8-828C-7F0F01C2ED62}" presName="rootText" presStyleLbl="node3" presStyleIdx="5" presStyleCnt="8" custScaleY="157225">
        <dgm:presLayoutVars>
          <dgm:chPref val="3"/>
        </dgm:presLayoutVars>
      </dgm:prSet>
      <dgm:spPr/>
    </dgm:pt>
    <dgm:pt modelId="{07EE1BF0-2A7F-4867-893B-2CBECF1DB31B}" type="pres">
      <dgm:prSet presAssocID="{D2A4DD45-90A7-4AB8-828C-7F0F01C2ED62}" presName="rootConnector" presStyleLbl="node3" presStyleIdx="5" presStyleCnt="8"/>
      <dgm:spPr/>
    </dgm:pt>
    <dgm:pt modelId="{CB3AA5FB-8A8A-44CD-90D5-A1DAAC7598D3}" type="pres">
      <dgm:prSet presAssocID="{D2A4DD45-90A7-4AB8-828C-7F0F01C2ED62}" presName="hierChild4" presStyleCnt="0"/>
      <dgm:spPr/>
    </dgm:pt>
    <dgm:pt modelId="{F082F418-437D-4843-A8DD-09353B29FF9E}" type="pres">
      <dgm:prSet presAssocID="{D2A4DD45-90A7-4AB8-828C-7F0F01C2ED62}" presName="hierChild5" presStyleCnt="0"/>
      <dgm:spPr/>
    </dgm:pt>
    <dgm:pt modelId="{4F5CCB6C-203A-4D13-BD58-A2A3C364258C}" type="pres">
      <dgm:prSet presAssocID="{6D9342D5-AFC3-41D2-9D89-0FE37BEF6CFC}" presName="hierChild5" presStyleCnt="0"/>
      <dgm:spPr/>
    </dgm:pt>
    <dgm:pt modelId="{76FC6F09-1A17-497C-8B8B-90593769EE20}" type="pres">
      <dgm:prSet presAssocID="{B0CF8D93-D00D-47CF-BE61-7A5E2DECA31F}" presName="Name37" presStyleLbl="parChTrans1D2" presStyleIdx="3" presStyleCnt="4"/>
      <dgm:spPr/>
    </dgm:pt>
    <dgm:pt modelId="{51896709-2CF7-4C1E-9D77-698F38E751B1}" type="pres">
      <dgm:prSet presAssocID="{69715378-F839-43B8-93D1-7C7FD6912D34}" presName="hierRoot2" presStyleCnt="0">
        <dgm:presLayoutVars>
          <dgm:hierBranch val="init"/>
        </dgm:presLayoutVars>
      </dgm:prSet>
      <dgm:spPr/>
    </dgm:pt>
    <dgm:pt modelId="{4EE5622C-00C2-4DFB-B492-2E3EF64094E7}" type="pres">
      <dgm:prSet presAssocID="{69715378-F839-43B8-93D1-7C7FD6912D34}" presName="rootComposite" presStyleCnt="0"/>
      <dgm:spPr/>
    </dgm:pt>
    <dgm:pt modelId="{A8C3D59E-00FF-4A98-B2AE-EBD0F49D35DD}" type="pres">
      <dgm:prSet presAssocID="{69715378-F839-43B8-93D1-7C7FD6912D34}" presName="rootText" presStyleLbl="node2" presStyleIdx="3" presStyleCnt="4">
        <dgm:presLayoutVars>
          <dgm:chPref val="3"/>
        </dgm:presLayoutVars>
      </dgm:prSet>
      <dgm:spPr/>
    </dgm:pt>
    <dgm:pt modelId="{231A705D-A651-4765-BD6E-91DE507F2848}" type="pres">
      <dgm:prSet presAssocID="{69715378-F839-43B8-93D1-7C7FD6912D34}" presName="rootConnector" presStyleLbl="node2" presStyleIdx="3" presStyleCnt="4"/>
      <dgm:spPr/>
    </dgm:pt>
    <dgm:pt modelId="{FA595FEB-3457-46A5-BDBE-7C8724C282F0}" type="pres">
      <dgm:prSet presAssocID="{69715378-F839-43B8-93D1-7C7FD6912D34}" presName="hierChild4" presStyleCnt="0"/>
      <dgm:spPr/>
    </dgm:pt>
    <dgm:pt modelId="{456DF046-2D1D-4C2C-835D-A7664B14F8D5}" type="pres">
      <dgm:prSet presAssocID="{3644E9BF-70FE-4C21-8E4B-0267DEE883BC}" presName="Name37" presStyleLbl="parChTrans1D3" presStyleIdx="6" presStyleCnt="8"/>
      <dgm:spPr/>
    </dgm:pt>
    <dgm:pt modelId="{B2D1D483-D59A-4517-A099-120C676575B5}" type="pres">
      <dgm:prSet presAssocID="{60D9EBEE-2BB0-4D7F-ACD0-45A0825A9E1B}" presName="hierRoot2" presStyleCnt="0">
        <dgm:presLayoutVars>
          <dgm:hierBranch val="init"/>
        </dgm:presLayoutVars>
      </dgm:prSet>
      <dgm:spPr/>
    </dgm:pt>
    <dgm:pt modelId="{34522029-C1B0-4712-A35F-3BEAFF48B9CD}" type="pres">
      <dgm:prSet presAssocID="{60D9EBEE-2BB0-4D7F-ACD0-45A0825A9E1B}" presName="rootComposite" presStyleCnt="0"/>
      <dgm:spPr/>
    </dgm:pt>
    <dgm:pt modelId="{42C52D7B-4FCD-434C-8D86-9C1A6123C354}" type="pres">
      <dgm:prSet presAssocID="{60D9EBEE-2BB0-4D7F-ACD0-45A0825A9E1B}" presName="rootText" presStyleLbl="node3" presStyleIdx="6" presStyleCnt="8" custScaleX="147804">
        <dgm:presLayoutVars>
          <dgm:chPref val="3"/>
        </dgm:presLayoutVars>
      </dgm:prSet>
      <dgm:spPr/>
    </dgm:pt>
    <dgm:pt modelId="{FD9FA3E3-40E1-4DC8-8765-2D1C7B6D3402}" type="pres">
      <dgm:prSet presAssocID="{60D9EBEE-2BB0-4D7F-ACD0-45A0825A9E1B}" presName="rootConnector" presStyleLbl="node3" presStyleIdx="6" presStyleCnt="8"/>
      <dgm:spPr/>
    </dgm:pt>
    <dgm:pt modelId="{CC2D271D-B42D-4122-92D1-506B3E09B726}" type="pres">
      <dgm:prSet presAssocID="{60D9EBEE-2BB0-4D7F-ACD0-45A0825A9E1B}" presName="hierChild4" presStyleCnt="0"/>
      <dgm:spPr/>
    </dgm:pt>
    <dgm:pt modelId="{574D4817-5975-4A9A-8A4B-8B5DC3ABCDB8}" type="pres">
      <dgm:prSet presAssocID="{60D9EBEE-2BB0-4D7F-ACD0-45A0825A9E1B}" presName="hierChild5" presStyleCnt="0"/>
      <dgm:spPr/>
    </dgm:pt>
    <dgm:pt modelId="{6DC656E0-00F2-4CBE-9FDC-B8C7DD29A63A}" type="pres">
      <dgm:prSet presAssocID="{9A99E2EC-BA98-4A91-BCDB-AF77BE49962F}" presName="Name37" presStyleLbl="parChTrans1D3" presStyleIdx="7" presStyleCnt="8"/>
      <dgm:spPr/>
    </dgm:pt>
    <dgm:pt modelId="{CF94347C-735E-4D5C-97E7-9CE6F68456D2}" type="pres">
      <dgm:prSet presAssocID="{C4101A52-BB08-48EC-A95A-8361075883B3}" presName="hierRoot2" presStyleCnt="0">
        <dgm:presLayoutVars>
          <dgm:hierBranch val="init"/>
        </dgm:presLayoutVars>
      </dgm:prSet>
      <dgm:spPr/>
    </dgm:pt>
    <dgm:pt modelId="{128C06A3-99B5-4BB1-B8E0-8B5151F28D45}" type="pres">
      <dgm:prSet presAssocID="{C4101A52-BB08-48EC-A95A-8361075883B3}" presName="rootComposite" presStyleCnt="0"/>
      <dgm:spPr/>
    </dgm:pt>
    <dgm:pt modelId="{5C5E3101-267A-4B5A-ACBC-50F8C8A1BEA6}" type="pres">
      <dgm:prSet presAssocID="{C4101A52-BB08-48EC-A95A-8361075883B3}" presName="rootText" presStyleLbl="node3" presStyleIdx="7" presStyleCnt="8" custScaleY="191215">
        <dgm:presLayoutVars>
          <dgm:chPref val="3"/>
        </dgm:presLayoutVars>
      </dgm:prSet>
      <dgm:spPr/>
    </dgm:pt>
    <dgm:pt modelId="{CC06CEDA-3CF0-4E3C-B033-45592E0B623D}" type="pres">
      <dgm:prSet presAssocID="{C4101A52-BB08-48EC-A95A-8361075883B3}" presName="rootConnector" presStyleLbl="node3" presStyleIdx="7" presStyleCnt="8"/>
      <dgm:spPr/>
    </dgm:pt>
    <dgm:pt modelId="{5C9AC396-0E09-4065-A7D8-401BBC51068A}" type="pres">
      <dgm:prSet presAssocID="{C4101A52-BB08-48EC-A95A-8361075883B3}" presName="hierChild4" presStyleCnt="0"/>
      <dgm:spPr/>
    </dgm:pt>
    <dgm:pt modelId="{72CE4E59-CBBF-4B2A-AC1A-7D28798F6C4F}" type="pres">
      <dgm:prSet presAssocID="{C4101A52-BB08-48EC-A95A-8361075883B3}" presName="hierChild5" presStyleCnt="0"/>
      <dgm:spPr/>
    </dgm:pt>
    <dgm:pt modelId="{8B88FB46-00A0-43DF-9F91-7CE6A6DDD9DA}" type="pres">
      <dgm:prSet presAssocID="{69715378-F839-43B8-93D1-7C7FD6912D34}" presName="hierChild5" presStyleCnt="0"/>
      <dgm:spPr/>
    </dgm:pt>
    <dgm:pt modelId="{A087A981-EB9D-413A-B566-F18A8D09FC48}" type="pres">
      <dgm:prSet presAssocID="{911FC357-8CBA-4C9A-AB16-9E21DB151511}" presName="hierChild3" presStyleCnt="0"/>
      <dgm:spPr/>
    </dgm:pt>
  </dgm:ptLst>
  <dgm:cxnLst>
    <dgm:cxn modelId="{0D33C309-A4B4-4F78-83AE-D41AB96A4526}" srcId="{911FC357-8CBA-4C9A-AB16-9E21DB151511}" destId="{69715378-F839-43B8-93D1-7C7FD6912D34}" srcOrd="3" destOrd="0" parTransId="{B0CF8D93-D00D-47CF-BE61-7A5E2DECA31F}" sibTransId="{2777B600-0864-4B68-9952-F80384843C88}"/>
    <dgm:cxn modelId="{628CAD16-29F5-4032-AB14-BE69C3A2DA53}" type="presOf" srcId="{99849734-3FF2-4502-A299-84F1EF0245A7}" destId="{6F3B80FB-C026-475B-B51C-A078C2F48193}" srcOrd="0" destOrd="0" presId="urn:microsoft.com/office/officeart/2005/8/layout/orgChart1"/>
    <dgm:cxn modelId="{44DC5A18-49FA-49AA-86C0-F22806C7EFCF}" type="presOf" srcId="{C8E8A07C-CE00-4601-8219-36AD9F4D2118}" destId="{44E1BB6F-B965-4D5A-970C-DFB900427080}" srcOrd="0" destOrd="0" presId="urn:microsoft.com/office/officeart/2005/8/layout/orgChart1"/>
    <dgm:cxn modelId="{B2C34319-46D8-4392-9B31-02DF38870EC7}" srcId="{0DA32825-96D6-41FA-9E25-C19D3C029A1B}" destId="{8D9DC4D6-EBAB-4BD1-8A7F-CD827968DC9D}" srcOrd="1" destOrd="0" parTransId="{9DEACC70-3A17-454F-9DED-95EC0E57F2A3}" sibTransId="{35E4CFDE-B04A-4BD2-A5D0-8C82A6DCDC6B}"/>
    <dgm:cxn modelId="{8783B21C-5637-4923-99BE-83A4FBA6B780}" type="presOf" srcId="{D133AFF9-0CA4-43FB-8FCF-DCF31F8AA547}" destId="{0A207F5C-80DC-4451-B8D4-99D8F7EB49F2}" srcOrd="0" destOrd="0" presId="urn:microsoft.com/office/officeart/2005/8/layout/orgChart1"/>
    <dgm:cxn modelId="{2389E51C-5AFD-47A7-BE50-C37834998350}" type="presOf" srcId="{69B381B9-23BD-4D81-BC30-C6FCCD0FBD56}" destId="{8C2F0E8C-C0CF-4021-B44B-C5576D65D769}" srcOrd="0" destOrd="0" presId="urn:microsoft.com/office/officeart/2005/8/layout/orgChart1"/>
    <dgm:cxn modelId="{074A491E-8C78-4FA8-B40C-3DC35D5E3D79}" type="presOf" srcId="{60D9EBEE-2BB0-4D7F-ACD0-45A0825A9E1B}" destId="{42C52D7B-4FCD-434C-8D86-9C1A6123C354}" srcOrd="0" destOrd="0" presId="urn:microsoft.com/office/officeart/2005/8/layout/orgChart1"/>
    <dgm:cxn modelId="{116EC820-56DB-4505-81FA-CA01AA26CDCB}" type="presOf" srcId="{911FC357-8CBA-4C9A-AB16-9E21DB151511}" destId="{BFE75195-FFF4-4BFF-90F5-FB845380D587}" srcOrd="0" destOrd="0" presId="urn:microsoft.com/office/officeart/2005/8/layout/orgChart1"/>
    <dgm:cxn modelId="{86181A26-005C-42C1-8E92-CC64C7AB4AD4}" type="presOf" srcId="{9A99E2EC-BA98-4A91-BCDB-AF77BE49962F}" destId="{6DC656E0-00F2-4CBE-9FDC-B8C7DD29A63A}" srcOrd="0" destOrd="0" presId="urn:microsoft.com/office/officeart/2005/8/layout/orgChart1"/>
    <dgm:cxn modelId="{DC53F330-D555-495F-A94E-99A22EF11710}" srcId="{69715378-F839-43B8-93D1-7C7FD6912D34}" destId="{60D9EBEE-2BB0-4D7F-ACD0-45A0825A9E1B}" srcOrd="0" destOrd="0" parTransId="{3644E9BF-70FE-4C21-8E4B-0267DEE883BC}" sibTransId="{AEAB1094-F89D-43E1-9BC2-42F3D773DDC3}"/>
    <dgm:cxn modelId="{20C20932-7381-415E-97A6-EAA6FEA782A9}" type="presOf" srcId="{C4101A52-BB08-48EC-A95A-8361075883B3}" destId="{5C5E3101-267A-4B5A-ACBC-50F8C8A1BEA6}" srcOrd="0" destOrd="0" presId="urn:microsoft.com/office/officeart/2005/8/layout/orgChart1"/>
    <dgm:cxn modelId="{473C9A32-760F-4790-AF5D-70838FB7D565}" type="presOf" srcId="{69715378-F839-43B8-93D1-7C7FD6912D34}" destId="{A8C3D59E-00FF-4A98-B2AE-EBD0F49D35DD}" srcOrd="0" destOrd="0" presId="urn:microsoft.com/office/officeart/2005/8/layout/orgChart1"/>
    <dgm:cxn modelId="{723B563E-6825-4E5C-8B9B-D86C95CE07C6}" srcId="{6D9342D5-AFC3-41D2-9D89-0FE37BEF6CFC}" destId="{69B381B9-23BD-4D81-BC30-C6FCCD0FBD56}" srcOrd="0" destOrd="0" parTransId="{9565CF89-B4F2-40DF-AF15-DB3ACB9A10F0}" sibTransId="{6DD0FDF2-A6FB-4E38-9816-2A815F041276}"/>
    <dgm:cxn modelId="{60866442-F695-423F-AD15-801B567D3F7B}" srcId="{E3EEEE4B-4874-47FC-89C4-783A35423ECB}" destId="{D133AFF9-0CA4-43FB-8FCF-DCF31F8AA547}" srcOrd="0" destOrd="0" parTransId="{036D1861-FE71-40B3-B3C3-791FC148C3B2}" sibTransId="{90B2872E-A09D-402A-AB5C-CDD3470F472A}"/>
    <dgm:cxn modelId="{3A219A43-FFB7-4E80-831B-9B940F2A50CB}" type="presOf" srcId="{9DEACC70-3A17-454F-9DED-95EC0E57F2A3}" destId="{F8060A1D-90F6-4172-A8FF-D02257B114BD}" srcOrd="0" destOrd="0" presId="urn:microsoft.com/office/officeart/2005/8/layout/orgChart1"/>
    <dgm:cxn modelId="{0266D564-6DB5-4037-9681-DC44644DE3EC}" type="presOf" srcId="{BCFAF847-E63E-43C7-A3FE-BEA90948B79C}" destId="{A1588D1F-756D-4ADD-B429-8EF6EEC040BB}" srcOrd="0" destOrd="0" presId="urn:microsoft.com/office/officeart/2005/8/layout/orgChart1"/>
    <dgm:cxn modelId="{F1F52366-79C2-4C4F-A1D1-E83CD90EAC17}" type="presOf" srcId="{E3EEEE4B-4874-47FC-89C4-783A35423ECB}" destId="{28A0759B-8C37-41DB-AF70-B964D9E1D92D}" srcOrd="1" destOrd="0" presId="urn:microsoft.com/office/officeart/2005/8/layout/orgChart1"/>
    <dgm:cxn modelId="{B9688566-48EF-4243-A39F-D82FFAC2727B}" type="presOf" srcId="{6F5F1B1C-9480-46CA-BBF2-841C9B0978F8}" destId="{31173F47-759B-4E55-98D0-00209A5B22C7}" srcOrd="0" destOrd="0" presId="urn:microsoft.com/office/officeart/2005/8/layout/orgChart1"/>
    <dgm:cxn modelId="{F723D569-DC93-472B-89D6-22BA3E94B2CC}" type="presOf" srcId="{9565CF89-B4F2-40DF-AF15-DB3ACB9A10F0}" destId="{ACEBBFC0-9D72-4AB7-8DB1-C523CB9218C2}" srcOrd="0" destOrd="0" presId="urn:microsoft.com/office/officeart/2005/8/layout/orgChart1"/>
    <dgm:cxn modelId="{2212504B-6828-459E-8AEA-3A2E0CE28674}" type="presOf" srcId="{6D9342D5-AFC3-41D2-9D89-0FE37BEF6CFC}" destId="{AB9AE050-ED84-4E9D-BD58-5513D9652A3D}" srcOrd="1" destOrd="0" presId="urn:microsoft.com/office/officeart/2005/8/layout/orgChart1"/>
    <dgm:cxn modelId="{E0D2EA4D-45A1-44FD-96D8-28EEF1E1BDED}" type="presOf" srcId="{911FC357-8CBA-4C9A-AB16-9E21DB151511}" destId="{DF24E3C9-C065-43D2-9294-D7487CAFCDEB}" srcOrd="1" destOrd="0" presId="urn:microsoft.com/office/officeart/2005/8/layout/orgChart1"/>
    <dgm:cxn modelId="{BD32144E-EF47-415C-A896-55D65813A983}" type="presOf" srcId="{5FBBED62-EC60-4202-AB9D-FF05F6FA2A0E}" destId="{193FC4BC-44C8-4892-80A0-FED5D5A48416}" srcOrd="0" destOrd="0" presId="urn:microsoft.com/office/officeart/2005/8/layout/orgChart1"/>
    <dgm:cxn modelId="{4CA23B4E-B0A1-4671-AEF8-D5637761F04E}" srcId="{0DA32825-96D6-41FA-9E25-C19D3C029A1B}" destId="{6F5F1B1C-9480-46CA-BBF2-841C9B0978F8}" srcOrd="0" destOrd="0" parTransId="{99849734-3FF2-4502-A299-84F1EF0245A7}" sibTransId="{1882AD2C-1A9A-41BB-B27F-48CDD284BE3D}"/>
    <dgm:cxn modelId="{75EB504E-A3C6-4F2B-A2C6-7638D4D9A121}" type="presOf" srcId="{D2A4DD45-90A7-4AB8-828C-7F0F01C2ED62}" destId="{07EE1BF0-2A7F-4867-893B-2CBECF1DB31B}" srcOrd="1" destOrd="0" presId="urn:microsoft.com/office/officeart/2005/8/layout/orgChart1"/>
    <dgm:cxn modelId="{C0C0114F-A290-482D-90F3-3CCD248B06DD}" type="presOf" srcId="{D133AFF9-0CA4-43FB-8FCF-DCF31F8AA547}" destId="{3F19322B-14F0-4286-98A3-26C13A9B1A85}" srcOrd="1" destOrd="0" presId="urn:microsoft.com/office/officeart/2005/8/layout/orgChart1"/>
    <dgm:cxn modelId="{AD920950-F1F6-4359-BCC8-1171B22440F5}" type="presOf" srcId="{0DA32825-96D6-41FA-9E25-C19D3C029A1B}" destId="{C2BD72B6-9830-4D49-BAB1-18B972315EED}" srcOrd="1" destOrd="0" presId="urn:microsoft.com/office/officeart/2005/8/layout/orgChart1"/>
    <dgm:cxn modelId="{181AAD70-E161-4E6A-9C57-E966C74A844E}" type="presOf" srcId="{E3EEEE4B-4874-47FC-89C4-783A35423ECB}" destId="{AAC92A2C-B8FD-4560-8D67-75AFFB95E89B}" srcOrd="0" destOrd="0" presId="urn:microsoft.com/office/officeart/2005/8/layout/orgChart1"/>
    <dgm:cxn modelId="{67FEC972-31EF-4F36-82FE-A2B5E0A3B367}" type="presOf" srcId="{EF2FED22-B21C-4124-9F0F-690E7BD05C65}" destId="{A12A1BD5-9F99-46F4-9123-0E126C28E970}" srcOrd="0" destOrd="0" presId="urn:microsoft.com/office/officeart/2005/8/layout/orgChart1"/>
    <dgm:cxn modelId="{922FB855-8F4E-4964-8AA1-2E00D548C53A}" srcId="{911FC357-8CBA-4C9A-AB16-9E21DB151511}" destId="{0DA32825-96D6-41FA-9E25-C19D3C029A1B}" srcOrd="0" destOrd="0" parTransId="{5FBBED62-EC60-4202-AB9D-FF05F6FA2A0E}" sibTransId="{8BFD355D-6AFB-4B73-8A6E-5AB6F3867ED9}"/>
    <dgm:cxn modelId="{AB8E3A5A-58FB-4DEB-AB25-392ADE4AB7DB}" type="presOf" srcId="{EF2FED22-B21C-4124-9F0F-690E7BD05C65}" destId="{B15E6658-D201-4667-A65A-490EF54A532A}" srcOrd="1" destOrd="0" presId="urn:microsoft.com/office/officeart/2005/8/layout/orgChart1"/>
    <dgm:cxn modelId="{8F3F917A-0068-48A2-BCB6-2A9D8EBAEFD6}" type="presOf" srcId="{69715378-F839-43B8-93D1-7C7FD6912D34}" destId="{231A705D-A651-4765-BD6E-91DE507F2848}" srcOrd="1" destOrd="0" presId="urn:microsoft.com/office/officeart/2005/8/layout/orgChart1"/>
    <dgm:cxn modelId="{EC504F8D-E400-43F0-92A0-299E0EFEDC03}" type="presOf" srcId="{5A7BA3C3-F049-49EA-BA71-4B73B38B96B3}" destId="{E63B028E-8623-494A-88AF-95E7A3628DC8}" srcOrd="0" destOrd="0" presId="urn:microsoft.com/office/officeart/2005/8/layout/orgChart1"/>
    <dgm:cxn modelId="{EE495E95-7BE9-477B-9F81-CD84C28C3992}" type="presOf" srcId="{D2A4DD45-90A7-4AB8-828C-7F0F01C2ED62}" destId="{D0BF240B-476D-431A-B612-CDB2430AEAF8}" srcOrd="0" destOrd="0" presId="urn:microsoft.com/office/officeart/2005/8/layout/orgChart1"/>
    <dgm:cxn modelId="{FC39769C-3463-46BA-B896-41DB4E4F76E2}" type="presOf" srcId="{036D1861-FE71-40B3-B3C3-791FC148C3B2}" destId="{35099638-52E1-4870-922A-69EA2870FB84}" srcOrd="0" destOrd="0" presId="urn:microsoft.com/office/officeart/2005/8/layout/orgChart1"/>
    <dgm:cxn modelId="{550FBEA2-E585-4EE4-97FD-19EB7C28F1FC}" type="presOf" srcId="{8D9DC4D6-EBAB-4BD1-8A7F-CD827968DC9D}" destId="{5DA0ED06-00C6-4E57-818B-C4E40493C3A0}" srcOrd="0" destOrd="0" presId="urn:microsoft.com/office/officeart/2005/8/layout/orgChart1"/>
    <dgm:cxn modelId="{9CBD12AD-B0E2-49F2-B918-C891DAD606DE}" type="presOf" srcId="{6D9342D5-AFC3-41D2-9D89-0FE37BEF6CFC}" destId="{2CBD0958-C836-4C2A-883F-621CDDA39C05}" srcOrd="0" destOrd="0" presId="urn:microsoft.com/office/officeart/2005/8/layout/orgChart1"/>
    <dgm:cxn modelId="{AC762FB2-4908-4C4A-9188-F1C9E611A67C}" srcId="{911FC357-8CBA-4C9A-AB16-9E21DB151511}" destId="{E3EEEE4B-4874-47FC-89C4-783A35423ECB}" srcOrd="1" destOrd="0" parTransId="{BCFAF847-E63E-43C7-A3FE-BEA90948B79C}" sibTransId="{751039D6-411F-4F76-A843-4DEADFB877CB}"/>
    <dgm:cxn modelId="{1A8F79B3-BA3D-44DE-A882-512A36FAAC8B}" type="presOf" srcId="{8D9DC4D6-EBAB-4BD1-8A7F-CD827968DC9D}" destId="{C035E7AD-05AE-4C16-8EB4-F7713C499420}" srcOrd="1" destOrd="0" presId="urn:microsoft.com/office/officeart/2005/8/layout/orgChart1"/>
    <dgm:cxn modelId="{1529A3B4-B843-46B7-8CB7-438D9CD25C76}" type="presOf" srcId="{AA663AD3-E64A-4F69-9D1E-A4B7B52B2C65}" destId="{14C321E2-DE6C-4523-9D78-5DAD27A554ED}" srcOrd="0" destOrd="0" presId="urn:microsoft.com/office/officeart/2005/8/layout/orgChart1"/>
    <dgm:cxn modelId="{A7C309B5-13A9-42DD-BDF4-8A0629B555D8}" type="presOf" srcId="{3644E9BF-70FE-4C21-8E4B-0267DEE883BC}" destId="{456DF046-2D1D-4C2C-835D-A7664B14F8D5}" srcOrd="0" destOrd="0" presId="urn:microsoft.com/office/officeart/2005/8/layout/orgChart1"/>
    <dgm:cxn modelId="{8B3432BC-A546-4F82-AA7A-C63732015D2B}" type="presOf" srcId="{6F5F1B1C-9480-46CA-BBF2-841C9B0978F8}" destId="{309696A4-76D7-42B7-8F95-457955EC4D1D}" srcOrd="1" destOrd="0" presId="urn:microsoft.com/office/officeart/2005/8/layout/orgChart1"/>
    <dgm:cxn modelId="{F76523BD-1C82-4EDC-98FD-6C2181DC1063}" srcId="{69715378-F839-43B8-93D1-7C7FD6912D34}" destId="{C4101A52-BB08-48EC-A95A-8361075883B3}" srcOrd="1" destOrd="0" parTransId="{9A99E2EC-BA98-4A91-BCDB-AF77BE49962F}" sibTransId="{27D9261A-CB33-47BE-BFCE-266FB21E6A98}"/>
    <dgm:cxn modelId="{F59EB6C9-1039-4E6A-BD08-370B84B8AF8F}" srcId="{E3EEEE4B-4874-47FC-89C4-783A35423ECB}" destId="{EF2FED22-B21C-4124-9F0F-690E7BD05C65}" srcOrd="1" destOrd="0" parTransId="{C8E8A07C-CE00-4601-8219-36AD9F4D2118}" sibTransId="{FE946166-1593-485D-BEAC-73A1F3EDB999}"/>
    <dgm:cxn modelId="{D7D5E3D6-3301-4A25-BDCB-31C78422D120}" type="presOf" srcId="{69B381B9-23BD-4D81-BC30-C6FCCD0FBD56}" destId="{4DED08D8-F832-4D8B-9B86-C4FAA6E1C272}" srcOrd="1" destOrd="0" presId="urn:microsoft.com/office/officeart/2005/8/layout/orgChart1"/>
    <dgm:cxn modelId="{91B269D8-79C3-47A0-9C8B-A43710D876F6}" type="presOf" srcId="{0DA32825-96D6-41FA-9E25-C19D3C029A1B}" destId="{277E7D36-C15A-4948-B6AC-4F33DD363558}" srcOrd="0" destOrd="0" presId="urn:microsoft.com/office/officeart/2005/8/layout/orgChart1"/>
    <dgm:cxn modelId="{D28781DE-60D1-4A37-B6AC-1C4846532E64}" type="presOf" srcId="{C4101A52-BB08-48EC-A95A-8361075883B3}" destId="{CC06CEDA-3CF0-4E3C-B033-45592E0B623D}" srcOrd="1" destOrd="0" presId="urn:microsoft.com/office/officeart/2005/8/layout/orgChart1"/>
    <dgm:cxn modelId="{FFBD10E2-E160-412C-8D6D-1CBB761C8B43}" srcId="{6D9342D5-AFC3-41D2-9D89-0FE37BEF6CFC}" destId="{D2A4DD45-90A7-4AB8-828C-7F0F01C2ED62}" srcOrd="1" destOrd="0" parTransId="{5A7BA3C3-F049-49EA-BA71-4B73B38B96B3}" sibTransId="{471E187D-4DC3-4E64-A7A0-A5ACE8FE94A1}"/>
    <dgm:cxn modelId="{24374DE8-3901-487D-88DD-01907B2507D9}" type="presOf" srcId="{60D9EBEE-2BB0-4D7F-ACD0-45A0825A9E1B}" destId="{FD9FA3E3-40E1-4DC8-8765-2D1C7B6D3402}" srcOrd="1" destOrd="0" presId="urn:microsoft.com/office/officeart/2005/8/layout/orgChart1"/>
    <dgm:cxn modelId="{BB53A2EA-4304-4776-AC9B-A83F176F88C0}" srcId="{911FC357-8CBA-4C9A-AB16-9E21DB151511}" destId="{6D9342D5-AFC3-41D2-9D89-0FE37BEF6CFC}" srcOrd="2" destOrd="0" parTransId="{AA663AD3-E64A-4F69-9D1E-A4B7B52B2C65}" sibTransId="{81128873-7084-4FF4-951E-DEDC97538F78}"/>
    <dgm:cxn modelId="{C3F84FEF-2A03-46AA-BB03-55D12F7D1385}" type="presOf" srcId="{B0CF8D93-D00D-47CF-BE61-7A5E2DECA31F}" destId="{76FC6F09-1A17-497C-8B8B-90593769EE20}" srcOrd="0" destOrd="0" presId="urn:microsoft.com/office/officeart/2005/8/layout/orgChart1"/>
    <dgm:cxn modelId="{B3C51FF2-18B3-4DF2-AF95-D29E669BB439}" type="presOf" srcId="{0F8DC8E5-531A-49B6-AAA5-0027C65FC4BE}" destId="{C161896B-063A-4C5A-8842-D2804F3D91A5}" srcOrd="0" destOrd="0" presId="urn:microsoft.com/office/officeart/2005/8/layout/orgChart1"/>
    <dgm:cxn modelId="{7AF6CEFE-9922-46F6-B1E6-706468EAAA5F}" srcId="{0F8DC8E5-531A-49B6-AAA5-0027C65FC4BE}" destId="{911FC357-8CBA-4C9A-AB16-9E21DB151511}" srcOrd="0" destOrd="0" parTransId="{E7A6A7BB-A373-44CD-8070-59E9DE8412C2}" sibTransId="{3323B5A7-699B-4F39-954D-12CAB3F75036}"/>
    <dgm:cxn modelId="{9A2B624D-655C-4861-B03B-E1AC270C7F15}" type="presParOf" srcId="{C161896B-063A-4C5A-8842-D2804F3D91A5}" destId="{C5FAAE58-D678-4014-80B8-241DC762332B}" srcOrd="0" destOrd="0" presId="urn:microsoft.com/office/officeart/2005/8/layout/orgChart1"/>
    <dgm:cxn modelId="{1EEBB885-E7B8-4FDE-A855-9EC48C8A1F13}" type="presParOf" srcId="{C5FAAE58-D678-4014-80B8-241DC762332B}" destId="{0BFE5067-9EC5-4767-B18C-46085169AC82}" srcOrd="0" destOrd="0" presId="urn:microsoft.com/office/officeart/2005/8/layout/orgChart1"/>
    <dgm:cxn modelId="{451D763D-C6A3-40F2-B732-54CFD59108BC}" type="presParOf" srcId="{0BFE5067-9EC5-4767-B18C-46085169AC82}" destId="{BFE75195-FFF4-4BFF-90F5-FB845380D587}" srcOrd="0" destOrd="0" presId="urn:microsoft.com/office/officeart/2005/8/layout/orgChart1"/>
    <dgm:cxn modelId="{29270952-988E-402F-8E2B-B67BA4098199}" type="presParOf" srcId="{0BFE5067-9EC5-4767-B18C-46085169AC82}" destId="{DF24E3C9-C065-43D2-9294-D7487CAFCDEB}" srcOrd="1" destOrd="0" presId="urn:microsoft.com/office/officeart/2005/8/layout/orgChart1"/>
    <dgm:cxn modelId="{66807A7D-22DE-49C9-86D9-AD1B2E6D85F3}" type="presParOf" srcId="{C5FAAE58-D678-4014-80B8-241DC762332B}" destId="{BDD841B7-18E3-4F3D-8FAC-3E6E66610641}" srcOrd="1" destOrd="0" presId="urn:microsoft.com/office/officeart/2005/8/layout/orgChart1"/>
    <dgm:cxn modelId="{FCC27155-E489-43D7-BC4F-004D891DBE7A}" type="presParOf" srcId="{BDD841B7-18E3-4F3D-8FAC-3E6E66610641}" destId="{193FC4BC-44C8-4892-80A0-FED5D5A48416}" srcOrd="0" destOrd="0" presId="urn:microsoft.com/office/officeart/2005/8/layout/orgChart1"/>
    <dgm:cxn modelId="{7845AA26-1FB3-4694-9668-1A57D96BEEFB}" type="presParOf" srcId="{BDD841B7-18E3-4F3D-8FAC-3E6E66610641}" destId="{0E8C6040-0F2D-4371-BDA7-92B84202E1DC}" srcOrd="1" destOrd="0" presId="urn:microsoft.com/office/officeart/2005/8/layout/orgChart1"/>
    <dgm:cxn modelId="{DE5754EB-23F4-4C40-9BBA-E6F590166AEE}" type="presParOf" srcId="{0E8C6040-0F2D-4371-BDA7-92B84202E1DC}" destId="{A6B617FA-E050-42A9-90B1-DB514902DF8C}" srcOrd="0" destOrd="0" presId="urn:microsoft.com/office/officeart/2005/8/layout/orgChart1"/>
    <dgm:cxn modelId="{45A34B2C-54CF-4F17-BCEC-EF37A576F00D}" type="presParOf" srcId="{A6B617FA-E050-42A9-90B1-DB514902DF8C}" destId="{277E7D36-C15A-4948-B6AC-4F33DD363558}" srcOrd="0" destOrd="0" presId="urn:microsoft.com/office/officeart/2005/8/layout/orgChart1"/>
    <dgm:cxn modelId="{C50D987E-D39A-4B32-8321-CB520B8E819B}" type="presParOf" srcId="{A6B617FA-E050-42A9-90B1-DB514902DF8C}" destId="{C2BD72B6-9830-4D49-BAB1-18B972315EED}" srcOrd="1" destOrd="0" presId="urn:microsoft.com/office/officeart/2005/8/layout/orgChart1"/>
    <dgm:cxn modelId="{A0127CA2-F66B-414F-A0A2-D43C9CBAB0EC}" type="presParOf" srcId="{0E8C6040-0F2D-4371-BDA7-92B84202E1DC}" destId="{23A77B0B-9042-4CFF-B3C6-63FB1E5CCF44}" srcOrd="1" destOrd="0" presId="urn:microsoft.com/office/officeart/2005/8/layout/orgChart1"/>
    <dgm:cxn modelId="{CE5A8EC0-D1F4-44E0-A360-C393A0FF0DDB}" type="presParOf" srcId="{23A77B0B-9042-4CFF-B3C6-63FB1E5CCF44}" destId="{6F3B80FB-C026-475B-B51C-A078C2F48193}" srcOrd="0" destOrd="0" presId="urn:microsoft.com/office/officeart/2005/8/layout/orgChart1"/>
    <dgm:cxn modelId="{925561DD-46D9-40F0-A17D-45C25B16E506}" type="presParOf" srcId="{23A77B0B-9042-4CFF-B3C6-63FB1E5CCF44}" destId="{7788894A-EDCC-45BB-BE02-E6A3EF7E0C00}" srcOrd="1" destOrd="0" presId="urn:microsoft.com/office/officeart/2005/8/layout/orgChart1"/>
    <dgm:cxn modelId="{2B5B19B8-9D24-4FC0-B562-5A84C49A47C2}" type="presParOf" srcId="{7788894A-EDCC-45BB-BE02-E6A3EF7E0C00}" destId="{3054669A-9E28-4028-95B9-16912E1DA3F7}" srcOrd="0" destOrd="0" presId="urn:microsoft.com/office/officeart/2005/8/layout/orgChart1"/>
    <dgm:cxn modelId="{99527620-5418-4559-B0F1-0963250FB283}" type="presParOf" srcId="{3054669A-9E28-4028-95B9-16912E1DA3F7}" destId="{31173F47-759B-4E55-98D0-00209A5B22C7}" srcOrd="0" destOrd="0" presId="urn:microsoft.com/office/officeart/2005/8/layout/orgChart1"/>
    <dgm:cxn modelId="{72EA16C5-DF9B-41AA-A5AF-3592A5CE10BC}" type="presParOf" srcId="{3054669A-9E28-4028-95B9-16912E1DA3F7}" destId="{309696A4-76D7-42B7-8F95-457955EC4D1D}" srcOrd="1" destOrd="0" presId="urn:microsoft.com/office/officeart/2005/8/layout/orgChart1"/>
    <dgm:cxn modelId="{FB22ADC4-6D03-48FE-AE7B-6862844F7C63}" type="presParOf" srcId="{7788894A-EDCC-45BB-BE02-E6A3EF7E0C00}" destId="{DAAE8EF8-5CF5-4C50-A5B7-5D898F9A8D71}" srcOrd="1" destOrd="0" presId="urn:microsoft.com/office/officeart/2005/8/layout/orgChart1"/>
    <dgm:cxn modelId="{F448C47C-6A19-4628-A811-0DF82CF5809F}" type="presParOf" srcId="{7788894A-EDCC-45BB-BE02-E6A3EF7E0C00}" destId="{BE24DDA4-B94B-4B5D-8E2E-5C5A76614C61}" srcOrd="2" destOrd="0" presId="urn:microsoft.com/office/officeart/2005/8/layout/orgChart1"/>
    <dgm:cxn modelId="{E0ECC3D3-73FD-4D43-B0FD-B6506F8F1BDE}" type="presParOf" srcId="{23A77B0B-9042-4CFF-B3C6-63FB1E5CCF44}" destId="{F8060A1D-90F6-4172-A8FF-D02257B114BD}" srcOrd="2" destOrd="0" presId="urn:microsoft.com/office/officeart/2005/8/layout/orgChart1"/>
    <dgm:cxn modelId="{D6CA7BE2-4E33-4A56-AF22-2B7FAB08DC45}" type="presParOf" srcId="{23A77B0B-9042-4CFF-B3C6-63FB1E5CCF44}" destId="{248EAABC-8FEE-459E-880E-1A54AB9698FF}" srcOrd="3" destOrd="0" presId="urn:microsoft.com/office/officeart/2005/8/layout/orgChart1"/>
    <dgm:cxn modelId="{61FB2687-8FAA-4790-A65C-A2BB7DF5ACC3}" type="presParOf" srcId="{248EAABC-8FEE-459E-880E-1A54AB9698FF}" destId="{C8619E25-C6A2-4B45-BF92-EAE982FB526A}" srcOrd="0" destOrd="0" presId="urn:microsoft.com/office/officeart/2005/8/layout/orgChart1"/>
    <dgm:cxn modelId="{C0738D36-5CF1-471C-91BE-6DEB5BF49F6C}" type="presParOf" srcId="{C8619E25-C6A2-4B45-BF92-EAE982FB526A}" destId="{5DA0ED06-00C6-4E57-818B-C4E40493C3A0}" srcOrd="0" destOrd="0" presId="urn:microsoft.com/office/officeart/2005/8/layout/orgChart1"/>
    <dgm:cxn modelId="{CA41BB4C-7AFD-4D4D-ACC5-569DEE6A3662}" type="presParOf" srcId="{C8619E25-C6A2-4B45-BF92-EAE982FB526A}" destId="{C035E7AD-05AE-4C16-8EB4-F7713C499420}" srcOrd="1" destOrd="0" presId="urn:microsoft.com/office/officeart/2005/8/layout/orgChart1"/>
    <dgm:cxn modelId="{A7F2BB49-5728-48A2-AD25-034DD68A5C20}" type="presParOf" srcId="{248EAABC-8FEE-459E-880E-1A54AB9698FF}" destId="{AA432701-2071-49E4-AB39-D8BBA30A899F}" srcOrd="1" destOrd="0" presId="urn:microsoft.com/office/officeart/2005/8/layout/orgChart1"/>
    <dgm:cxn modelId="{DF6EC8DA-04A2-47A4-8ECB-E5A6E97059F8}" type="presParOf" srcId="{248EAABC-8FEE-459E-880E-1A54AB9698FF}" destId="{2C4C0FCA-2A1F-4674-8703-B1B6C0333791}" srcOrd="2" destOrd="0" presId="urn:microsoft.com/office/officeart/2005/8/layout/orgChart1"/>
    <dgm:cxn modelId="{2E76A833-D384-44BC-A4AE-C5C43A62C747}" type="presParOf" srcId="{0E8C6040-0F2D-4371-BDA7-92B84202E1DC}" destId="{D1490870-A66C-48A8-B932-0E872E0AC58B}" srcOrd="2" destOrd="0" presId="urn:microsoft.com/office/officeart/2005/8/layout/orgChart1"/>
    <dgm:cxn modelId="{65DF4F9A-88C5-48FD-8D18-1A6EF997227E}" type="presParOf" srcId="{BDD841B7-18E3-4F3D-8FAC-3E6E66610641}" destId="{A1588D1F-756D-4ADD-B429-8EF6EEC040BB}" srcOrd="2" destOrd="0" presId="urn:microsoft.com/office/officeart/2005/8/layout/orgChart1"/>
    <dgm:cxn modelId="{F9848185-3C0C-4CA3-A08C-9F0844CBAE8F}" type="presParOf" srcId="{BDD841B7-18E3-4F3D-8FAC-3E6E66610641}" destId="{33E49BC9-5ACD-4B7C-B62F-59A9CBE293B2}" srcOrd="3" destOrd="0" presId="urn:microsoft.com/office/officeart/2005/8/layout/orgChart1"/>
    <dgm:cxn modelId="{B0639EEF-76ED-4BB3-8A2D-DF806300F213}" type="presParOf" srcId="{33E49BC9-5ACD-4B7C-B62F-59A9CBE293B2}" destId="{39736A4A-44B0-4386-8579-3964EECCC53F}" srcOrd="0" destOrd="0" presId="urn:microsoft.com/office/officeart/2005/8/layout/orgChart1"/>
    <dgm:cxn modelId="{9A8C104B-8009-4B5B-B57E-3418949E480D}" type="presParOf" srcId="{39736A4A-44B0-4386-8579-3964EECCC53F}" destId="{AAC92A2C-B8FD-4560-8D67-75AFFB95E89B}" srcOrd="0" destOrd="0" presId="urn:microsoft.com/office/officeart/2005/8/layout/orgChart1"/>
    <dgm:cxn modelId="{1D8FA81B-E322-43EE-AE03-19DEE05A0452}" type="presParOf" srcId="{39736A4A-44B0-4386-8579-3964EECCC53F}" destId="{28A0759B-8C37-41DB-AF70-B964D9E1D92D}" srcOrd="1" destOrd="0" presId="urn:microsoft.com/office/officeart/2005/8/layout/orgChart1"/>
    <dgm:cxn modelId="{2D3D57A6-1E60-40E8-ADEA-4C69B46FD7A9}" type="presParOf" srcId="{33E49BC9-5ACD-4B7C-B62F-59A9CBE293B2}" destId="{F42249D3-0EC9-4583-B1F6-3B656D0EE9AB}" srcOrd="1" destOrd="0" presId="urn:microsoft.com/office/officeart/2005/8/layout/orgChart1"/>
    <dgm:cxn modelId="{F14B495A-8AC8-42E8-BD27-0B7BD0608D4F}" type="presParOf" srcId="{F42249D3-0EC9-4583-B1F6-3B656D0EE9AB}" destId="{35099638-52E1-4870-922A-69EA2870FB84}" srcOrd="0" destOrd="0" presId="urn:microsoft.com/office/officeart/2005/8/layout/orgChart1"/>
    <dgm:cxn modelId="{37BF49BC-17F2-49F1-BC5F-02CCDDA32D4B}" type="presParOf" srcId="{F42249D3-0EC9-4583-B1F6-3B656D0EE9AB}" destId="{C08DB859-9EB5-4769-8C0E-7C74986AA4E6}" srcOrd="1" destOrd="0" presId="urn:microsoft.com/office/officeart/2005/8/layout/orgChart1"/>
    <dgm:cxn modelId="{8BA0121B-A134-4E81-846D-F86513DEAF4C}" type="presParOf" srcId="{C08DB859-9EB5-4769-8C0E-7C74986AA4E6}" destId="{34792260-4CD2-4E09-8259-4B8A360CF4B9}" srcOrd="0" destOrd="0" presId="urn:microsoft.com/office/officeart/2005/8/layout/orgChart1"/>
    <dgm:cxn modelId="{5A270706-6AB5-4FDC-BBE2-924AE2ADAB16}" type="presParOf" srcId="{34792260-4CD2-4E09-8259-4B8A360CF4B9}" destId="{0A207F5C-80DC-4451-B8D4-99D8F7EB49F2}" srcOrd="0" destOrd="0" presId="urn:microsoft.com/office/officeart/2005/8/layout/orgChart1"/>
    <dgm:cxn modelId="{AF135A39-E266-4742-AD0B-EDA3848ED320}" type="presParOf" srcId="{34792260-4CD2-4E09-8259-4B8A360CF4B9}" destId="{3F19322B-14F0-4286-98A3-26C13A9B1A85}" srcOrd="1" destOrd="0" presId="urn:microsoft.com/office/officeart/2005/8/layout/orgChart1"/>
    <dgm:cxn modelId="{1B7C0E54-2310-4012-A30C-9F8E4362C5D6}" type="presParOf" srcId="{C08DB859-9EB5-4769-8C0E-7C74986AA4E6}" destId="{ADC50F26-E2D9-47C8-9795-AB9B87DA7C43}" srcOrd="1" destOrd="0" presId="urn:microsoft.com/office/officeart/2005/8/layout/orgChart1"/>
    <dgm:cxn modelId="{44348E67-16D8-4CC4-895E-0A3B4B06C97B}" type="presParOf" srcId="{C08DB859-9EB5-4769-8C0E-7C74986AA4E6}" destId="{AAAC00DF-FCA9-4983-A4D2-E20B108D7CD6}" srcOrd="2" destOrd="0" presId="urn:microsoft.com/office/officeart/2005/8/layout/orgChart1"/>
    <dgm:cxn modelId="{41F9C18B-D963-4FA9-BCDE-5B017671CDFA}" type="presParOf" srcId="{F42249D3-0EC9-4583-B1F6-3B656D0EE9AB}" destId="{44E1BB6F-B965-4D5A-970C-DFB900427080}" srcOrd="2" destOrd="0" presId="urn:microsoft.com/office/officeart/2005/8/layout/orgChart1"/>
    <dgm:cxn modelId="{5E502DCD-5D60-43EC-9E5B-28582D4F7637}" type="presParOf" srcId="{F42249D3-0EC9-4583-B1F6-3B656D0EE9AB}" destId="{8AEF794D-7727-4F8E-AD10-97CF2C2327F6}" srcOrd="3" destOrd="0" presId="urn:microsoft.com/office/officeart/2005/8/layout/orgChart1"/>
    <dgm:cxn modelId="{AD1D9198-A4A0-4D07-8494-F31B657E7A7A}" type="presParOf" srcId="{8AEF794D-7727-4F8E-AD10-97CF2C2327F6}" destId="{3F3B1C3C-217A-4675-B565-C11569AEDB74}" srcOrd="0" destOrd="0" presId="urn:microsoft.com/office/officeart/2005/8/layout/orgChart1"/>
    <dgm:cxn modelId="{4759BDEA-A1F8-42D0-BF84-99DB8AB8D005}" type="presParOf" srcId="{3F3B1C3C-217A-4675-B565-C11569AEDB74}" destId="{A12A1BD5-9F99-46F4-9123-0E126C28E970}" srcOrd="0" destOrd="0" presId="urn:microsoft.com/office/officeart/2005/8/layout/orgChart1"/>
    <dgm:cxn modelId="{A45C3C58-907F-442E-9C87-24E09A6ADF54}" type="presParOf" srcId="{3F3B1C3C-217A-4675-B565-C11569AEDB74}" destId="{B15E6658-D201-4667-A65A-490EF54A532A}" srcOrd="1" destOrd="0" presId="urn:microsoft.com/office/officeart/2005/8/layout/orgChart1"/>
    <dgm:cxn modelId="{FDDC6C3F-B50F-44B8-9B76-D781066A9D86}" type="presParOf" srcId="{8AEF794D-7727-4F8E-AD10-97CF2C2327F6}" destId="{463EA939-0A10-4DFF-B557-941BC21E0B91}" srcOrd="1" destOrd="0" presId="urn:microsoft.com/office/officeart/2005/8/layout/orgChart1"/>
    <dgm:cxn modelId="{CBE37125-A04C-4397-B842-3F6F5EEA2EA5}" type="presParOf" srcId="{8AEF794D-7727-4F8E-AD10-97CF2C2327F6}" destId="{1DDBF45E-A3CB-46BA-8437-F8F45DE51602}" srcOrd="2" destOrd="0" presId="urn:microsoft.com/office/officeart/2005/8/layout/orgChart1"/>
    <dgm:cxn modelId="{B80C50EB-5532-44DA-A5A8-15471D68F54C}" type="presParOf" srcId="{33E49BC9-5ACD-4B7C-B62F-59A9CBE293B2}" destId="{CBA25CD8-D505-44CE-9745-05EDA3C8BEC1}" srcOrd="2" destOrd="0" presId="urn:microsoft.com/office/officeart/2005/8/layout/orgChart1"/>
    <dgm:cxn modelId="{1D1B1974-2B5F-49DB-A9A8-411C9167C60D}" type="presParOf" srcId="{BDD841B7-18E3-4F3D-8FAC-3E6E66610641}" destId="{14C321E2-DE6C-4523-9D78-5DAD27A554ED}" srcOrd="4" destOrd="0" presId="urn:microsoft.com/office/officeart/2005/8/layout/orgChart1"/>
    <dgm:cxn modelId="{DA9295AA-75F1-4C42-810C-B1449034726D}" type="presParOf" srcId="{BDD841B7-18E3-4F3D-8FAC-3E6E66610641}" destId="{B1231257-A0C2-4346-8B31-126CEDDF2B2E}" srcOrd="5" destOrd="0" presId="urn:microsoft.com/office/officeart/2005/8/layout/orgChart1"/>
    <dgm:cxn modelId="{70C7B338-57C7-45C5-8062-B620C44349E4}" type="presParOf" srcId="{B1231257-A0C2-4346-8B31-126CEDDF2B2E}" destId="{EA773205-D7F0-4BD8-AEC6-5437B79D6E65}" srcOrd="0" destOrd="0" presId="urn:microsoft.com/office/officeart/2005/8/layout/orgChart1"/>
    <dgm:cxn modelId="{8C4B9D65-56A0-4177-A4A0-FD91F9F23258}" type="presParOf" srcId="{EA773205-D7F0-4BD8-AEC6-5437B79D6E65}" destId="{2CBD0958-C836-4C2A-883F-621CDDA39C05}" srcOrd="0" destOrd="0" presId="urn:microsoft.com/office/officeart/2005/8/layout/orgChart1"/>
    <dgm:cxn modelId="{2D1E3840-9B5F-4041-8798-84D8BA9A7490}" type="presParOf" srcId="{EA773205-D7F0-4BD8-AEC6-5437B79D6E65}" destId="{AB9AE050-ED84-4E9D-BD58-5513D9652A3D}" srcOrd="1" destOrd="0" presId="urn:microsoft.com/office/officeart/2005/8/layout/orgChart1"/>
    <dgm:cxn modelId="{333285D0-4D3C-41D7-B1CF-B5AA9D1D1CD0}" type="presParOf" srcId="{B1231257-A0C2-4346-8B31-126CEDDF2B2E}" destId="{9F9ACBEA-DBE6-4686-8C2C-54E26758E2D7}" srcOrd="1" destOrd="0" presId="urn:microsoft.com/office/officeart/2005/8/layout/orgChart1"/>
    <dgm:cxn modelId="{9BE86DD7-FF9A-4750-A1FB-3E1408449FEA}" type="presParOf" srcId="{9F9ACBEA-DBE6-4686-8C2C-54E26758E2D7}" destId="{ACEBBFC0-9D72-4AB7-8DB1-C523CB9218C2}" srcOrd="0" destOrd="0" presId="urn:microsoft.com/office/officeart/2005/8/layout/orgChart1"/>
    <dgm:cxn modelId="{B6B38E10-87FB-45DE-B735-B85A27DD3E0C}" type="presParOf" srcId="{9F9ACBEA-DBE6-4686-8C2C-54E26758E2D7}" destId="{029793DD-CB26-47C0-B299-47081F7B1AAB}" srcOrd="1" destOrd="0" presId="urn:microsoft.com/office/officeart/2005/8/layout/orgChart1"/>
    <dgm:cxn modelId="{FD60373E-E395-45FA-8229-4DA9E31130E5}" type="presParOf" srcId="{029793DD-CB26-47C0-B299-47081F7B1AAB}" destId="{25806B31-DD63-4D67-9DD0-46F32FF7B310}" srcOrd="0" destOrd="0" presId="urn:microsoft.com/office/officeart/2005/8/layout/orgChart1"/>
    <dgm:cxn modelId="{07979CEC-6BCF-413B-A603-5EF100BB97C8}" type="presParOf" srcId="{25806B31-DD63-4D67-9DD0-46F32FF7B310}" destId="{8C2F0E8C-C0CF-4021-B44B-C5576D65D769}" srcOrd="0" destOrd="0" presId="urn:microsoft.com/office/officeart/2005/8/layout/orgChart1"/>
    <dgm:cxn modelId="{82DB2D2B-609F-4521-995C-F632E61A468E}" type="presParOf" srcId="{25806B31-DD63-4D67-9DD0-46F32FF7B310}" destId="{4DED08D8-F832-4D8B-9B86-C4FAA6E1C272}" srcOrd="1" destOrd="0" presId="urn:microsoft.com/office/officeart/2005/8/layout/orgChart1"/>
    <dgm:cxn modelId="{4CF21489-DAC9-40D8-B093-818AF9E7FA15}" type="presParOf" srcId="{029793DD-CB26-47C0-B299-47081F7B1AAB}" destId="{FDF6D309-AE5C-46AB-A8A5-04D33A51444E}" srcOrd="1" destOrd="0" presId="urn:microsoft.com/office/officeart/2005/8/layout/orgChart1"/>
    <dgm:cxn modelId="{FF3A4BEA-E903-434F-90E0-DC76D89F6303}" type="presParOf" srcId="{029793DD-CB26-47C0-B299-47081F7B1AAB}" destId="{069648A7-C90C-4244-96D5-30A0EC040ABB}" srcOrd="2" destOrd="0" presId="urn:microsoft.com/office/officeart/2005/8/layout/orgChart1"/>
    <dgm:cxn modelId="{DDB5F2D8-4296-4AAC-B78C-6A27563BBFF0}" type="presParOf" srcId="{9F9ACBEA-DBE6-4686-8C2C-54E26758E2D7}" destId="{E63B028E-8623-494A-88AF-95E7A3628DC8}" srcOrd="2" destOrd="0" presId="urn:microsoft.com/office/officeart/2005/8/layout/orgChart1"/>
    <dgm:cxn modelId="{FA46F081-47B0-4D43-9F98-2EA96D61AD45}" type="presParOf" srcId="{9F9ACBEA-DBE6-4686-8C2C-54E26758E2D7}" destId="{BE9CD311-D8C9-4F64-8BF1-EB50006305DD}" srcOrd="3" destOrd="0" presId="urn:microsoft.com/office/officeart/2005/8/layout/orgChart1"/>
    <dgm:cxn modelId="{AEA9C663-FCC3-440A-9BDF-0628F84FDFBC}" type="presParOf" srcId="{BE9CD311-D8C9-4F64-8BF1-EB50006305DD}" destId="{A859D7CF-AC93-4970-AD21-0AC9C16C890C}" srcOrd="0" destOrd="0" presId="urn:microsoft.com/office/officeart/2005/8/layout/orgChart1"/>
    <dgm:cxn modelId="{C45B727D-B6E6-40E0-9D64-88909FC0A567}" type="presParOf" srcId="{A859D7CF-AC93-4970-AD21-0AC9C16C890C}" destId="{D0BF240B-476D-431A-B612-CDB2430AEAF8}" srcOrd="0" destOrd="0" presId="urn:microsoft.com/office/officeart/2005/8/layout/orgChart1"/>
    <dgm:cxn modelId="{CB146B53-7011-4BEB-AA78-5467F27B854F}" type="presParOf" srcId="{A859D7CF-AC93-4970-AD21-0AC9C16C890C}" destId="{07EE1BF0-2A7F-4867-893B-2CBECF1DB31B}" srcOrd="1" destOrd="0" presId="urn:microsoft.com/office/officeart/2005/8/layout/orgChart1"/>
    <dgm:cxn modelId="{4F68D42E-DFB5-4AFA-811C-76B644DDB06E}" type="presParOf" srcId="{BE9CD311-D8C9-4F64-8BF1-EB50006305DD}" destId="{CB3AA5FB-8A8A-44CD-90D5-A1DAAC7598D3}" srcOrd="1" destOrd="0" presId="urn:microsoft.com/office/officeart/2005/8/layout/orgChart1"/>
    <dgm:cxn modelId="{9E3B64E5-18D8-40A3-9D80-08BB1ABA8846}" type="presParOf" srcId="{BE9CD311-D8C9-4F64-8BF1-EB50006305DD}" destId="{F082F418-437D-4843-A8DD-09353B29FF9E}" srcOrd="2" destOrd="0" presId="urn:microsoft.com/office/officeart/2005/8/layout/orgChart1"/>
    <dgm:cxn modelId="{070388B2-1F62-4926-939A-08421ABE5A74}" type="presParOf" srcId="{B1231257-A0C2-4346-8B31-126CEDDF2B2E}" destId="{4F5CCB6C-203A-4D13-BD58-A2A3C364258C}" srcOrd="2" destOrd="0" presId="urn:microsoft.com/office/officeart/2005/8/layout/orgChart1"/>
    <dgm:cxn modelId="{428A067C-0964-485B-B639-B3283A572497}" type="presParOf" srcId="{BDD841B7-18E3-4F3D-8FAC-3E6E66610641}" destId="{76FC6F09-1A17-497C-8B8B-90593769EE20}" srcOrd="6" destOrd="0" presId="urn:microsoft.com/office/officeart/2005/8/layout/orgChart1"/>
    <dgm:cxn modelId="{DC867DD0-42CF-4022-87E8-7D371309CAEF}" type="presParOf" srcId="{BDD841B7-18E3-4F3D-8FAC-3E6E66610641}" destId="{51896709-2CF7-4C1E-9D77-698F38E751B1}" srcOrd="7" destOrd="0" presId="urn:microsoft.com/office/officeart/2005/8/layout/orgChart1"/>
    <dgm:cxn modelId="{70E68DA9-1A51-4C6F-BCC6-4A34EB34DA62}" type="presParOf" srcId="{51896709-2CF7-4C1E-9D77-698F38E751B1}" destId="{4EE5622C-00C2-4DFB-B492-2E3EF64094E7}" srcOrd="0" destOrd="0" presId="urn:microsoft.com/office/officeart/2005/8/layout/orgChart1"/>
    <dgm:cxn modelId="{9D7428D7-F32D-4FD9-BEDE-A17BA7D4244F}" type="presParOf" srcId="{4EE5622C-00C2-4DFB-B492-2E3EF64094E7}" destId="{A8C3D59E-00FF-4A98-B2AE-EBD0F49D35DD}" srcOrd="0" destOrd="0" presId="urn:microsoft.com/office/officeart/2005/8/layout/orgChart1"/>
    <dgm:cxn modelId="{CAEB4283-F27C-42A4-B7C8-88D9EAA650CE}" type="presParOf" srcId="{4EE5622C-00C2-4DFB-B492-2E3EF64094E7}" destId="{231A705D-A651-4765-BD6E-91DE507F2848}" srcOrd="1" destOrd="0" presId="urn:microsoft.com/office/officeart/2005/8/layout/orgChart1"/>
    <dgm:cxn modelId="{DB836697-5C08-496C-90D9-145B494E09BD}" type="presParOf" srcId="{51896709-2CF7-4C1E-9D77-698F38E751B1}" destId="{FA595FEB-3457-46A5-BDBE-7C8724C282F0}" srcOrd="1" destOrd="0" presId="urn:microsoft.com/office/officeart/2005/8/layout/orgChart1"/>
    <dgm:cxn modelId="{F2469487-E9E9-4EF3-BA68-30CDA51489CD}" type="presParOf" srcId="{FA595FEB-3457-46A5-BDBE-7C8724C282F0}" destId="{456DF046-2D1D-4C2C-835D-A7664B14F8D5}" srcOrd="0" destOrd="0" presId="urn:microsoft.com/office/officeart/2005/8/layout/orgChart1"/>
    <dgm:cxn modelId="{58F4B823-A63F-4E44-9152-6FECCA01F018}" type="presParOf" srcId="{FA595FEB-3457-46A5-BDBE-7C8724C282F0}" destId="{B2D1D483-D59A-4517-A099-120C676575B5}" srcOrd="1" destOrd="0" presId="urn:microsoft.com/office/officeart/2005/8/layout/orgChart1"/>
    <dgm:cxn modelId="{371AB00C-83A2-433E-81FE-1087091EB459}" type="presParOf" srcId="{B2D1D483-D59A-4517-A099-120C676575B5}" destId="{34522029-C1B0-4712-A35F-3BEAFF48B9CD}" srcOrd="0" destOrd="0" presId="urn:microsoft.com/office/officeart/2005/8/layout/orgChart1"/>
    <dgm:cxn modelId="{F307411B-654E-4A2A-B34B-F96A9B358ED4}" type="presParOf" srcId="{34522029-C1B0-4712-A35F-3BEAFF48B9CD}" destId="{42C52D7B-4FCD-434C-8D86-9C1A6123C354}" srcOrd="0" destOrd="0" presId="urn:microsoft.com/office/officeart/2005/8/layout/orgChart1"/>
    <dgm:cxn modelId="{6DC3277E-C99D-4409-9E32-6F60EA6D4FA9}" type="presParOf" srcId="{34522029-C1B0-4712-A35F-3BEAFF48B9CD}" destId="{FD9FA3E3-40E1-4DC8-8765-2D1C7B6D3402}" srcOrd="1" destOrd="0" presId="urn:microsoft.com/office/officeart/2005/8/layout/orgChart1"/>
    <dgm:cxn modelId="{76CC2B15-E695-4900-9E7E-31892F89FFD3}" type="presParOf" srcId="{B2D1D483-D59A-4517-A099-120C676575B5}" destId="{CC2D271D-B42D-4122-92D1-506B3E09B726}" srcOrd="1" destOrd="0" presId="urn:microsoft.com/office/officeart/2005/8/layout/orgChart1"/>
    <dgm:cxn modelId="{FF33FC35-6160-42F5-8B06-1BC245D206D7}" type="presParOf" srcId="{B2D1D483-D59A-4517-A099-120C676575B5}" destId="{574D4817-5975-4A9A-8A4B-8B5DC3ABCDB8}" srcOrd="2" destOrd="0" presId="urn:microsoft.com/office/officeart/2005/8/layout/orgChart1"/>
    <dgm:cxn modelId="{FABA1EFF-9643-4172-9D2D-CFBF0D581369}" type="presParOf" srcId="{FA595FEB-3457-46A5-BDBE-7C8724C282F0}" destId="{6DC656E0-00F2-4CBE-9FDC-B8C7DD29A63A}" srcOrd="2" destOrd="0" presId="urn:microsoft.com/office/officeart/2005/8/layout/orgChart1"/>
    <dgm:cxn modelId="{C9D718DE-A36B-4CBE-BF65-72C57B4A67F3}" type="presParOf" srcId="{FA595FEB-3457-46A5-BDBE-7C8724C282F0}" destId="{CF94347C-735E-4D5C-97E7-9CE6F68456D2}" srcOrd="3" destOrd="0" presId="urn:microsoft.com/office/officeart/2005/8/layout/orgChart1"/>
    <dgm:cxn modelId="{EED4AEE5-931E-4586-AE16-FF83E0A3B296}" type="presParOf" srcId="{CF94347C-735E-4D5C-97E7-9CE6F68456D2}" destId="{128C06A3-99B5-4BB1-B8E0-8B5151F28D45}" srcOrd="0" destOrd="0" presId="urn:microsoft.com/office/officeart/2005/8/layout/orgChart1"/>
    <dgm:cxn modelId="{51867C87-7485-4B99-BC6B-BBFA50645905}" type="presParOf" srcId="{128C06A3-99B5-4BB1-B8E0-8B5151F28D45}" destId="{5C5E3101-267A-4B5A-ACBC-50F8C8A1BEA6}" srcOrd="0" destOrd="0" presId="urn:microsoft.com/office/officeart/2005/8/layout/orgChart1"/>
    <dgm:cxn modelId="{95B3BB46-96D6-4CE6-90BE-E1E8F0DA4357}" type="presParOf" srcId="{128C06A3-99B5-4BB1-B8E0-8B5151F28D45}" destId="{CC06CEDA-3CF0-4E3C-B033-45592E0B623D}" srcOrd="1" destOrd="0" presId="urn:microsoft.com/office/officeart/2005/8/layout/orgChart1"/>
    <dgm:cxn modelId="{9FD54F20-8C2E-44C6-911C-FA47F47434ED}" type="presParOf" srcId="{CF94347C-735E-4D5C-97E7-9CE6F68456D2}" destId="{5C9AC396-0E09-4065-A7D8-401BBC51068A}" srcOrd="1" destOrd="0" presId="urn:microsoft.com/office/officeart/2005/8/layout/orgChart1"/>
    <dgm:cxn modelId="{DBCE121A-9FCC-4B3C-99F0-A55E5F3337CF}" type="presParOf" srcId="{CF94347C-735E-4D5C-97E7-9CE6F68456D2}" destId="{72CE4E59-CBBF-4B2A-AC1A-7D28798F6C4F}" srcOrd="2" destOrd="0" presId="urn:microsoft.com/office/officeart/2005/8/layout/orgChart1"/>
    <dgm:cxn modelId="{B5624009-9248-4B03-BBD2-EA911F4C08AC}" type="presParOf" srcId="{51896709-2CF7-4C1E-9D77-698F38E751B1}" destId="{8B88FB46-00A0-43DF-9F91-7CE6A6DDD9DA}" srcOrd="2" destOrd="0" presId="urn:microsoft.com/office/officeart/2005/8/layout/orgChart1"/>
    <dgm:cxn modelId="{3F9A4A6F-2F2B-4252-9B1E-A1DC57DF9193}" type="presParOf" srcId="{C5FAAE58-D678-4014-80B8-241DC762332B}" destId="{A087A981-EB9D-413A-B566-F18A8D09FC4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1C2F1-8F68-4300-B2BD-8C1A03A27BFD}">
      <dsp:nvSpPr>
        <dsp:cNvPr id="0" name=""/>
        <dsp:cNvSpPr/>
      </dsp:nvSpPr>
      <dsp:spPr>
        <a:xfrm>
          <a:off x="4866736" y="1994278"/>
          <a:ext cx="4356177" cy="213023"/>
        </a:xfrm>
        <a:custGeom>
          <a:avLst/>
          <a:gdLst/>
          <a:ahLst/>
          <a:cxnLst/>
          <a:rect l="0" t="0" r="0" b="0"/>
          <a:pathLst>
            <a:path>
              <a:moveTo>
                <a:pt x="0" y="0"/>
              </a:moveTo>
              <a:lnTo>
                <a:pt x="0" y="106511"/>
              </a:lnTo>
              <a:lnTo>
                <a:pt x="4356177" y="106511"/>
              </a:lnTo>
              <a:lnTo>
                <a:pt x="4356177" y="213023"/>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8AF7BB-7702-4997-AC51-125E48673D7D}">
      <dsp:nvSpPr>
        <dsp:cNvPr id="0" name=""/>
        <dsp:cNvSpPr/>
      </dsp:nvSpPr>
      <dsp:spPr>
        <a:xfrm>
          <a:off x="4866736" y="1994278"/>
          <a:ext cx="3128754" cy="213023"/>
        </a:xfrm>
        <a:custGeom>
          <a:avLst/>
          <a:gdLst/>
          <a:ahLst/>
          <a:cxnLst/>
          <a:rect l="0" t="0" r="0" b="0"/>
          <a:pathLst>
            <a:path>
              <a:moveTo>
                <a:pt x="0" y="0"/>
              </a:moveTo>
              <a:lnTo>
                <a:pt x="0" y="106511"/>
              </a:lnTo>
              <a:lnTo>
                <a:pt x="3128754" y="106511"/>
              </a:lnTo>
              <a:lnTo>
                <a:pt x="3128754" y="213023"/>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8426A8-89B6-4612-B02D-F1CE3869F72D}">
      <dsp:nvSpPr>
        <dsp:cNvPr id="0" name=""/>
        <dsp:cNvSpPr/>
      </dsp:nvSpPr>
      <dsp:spPr>
        <a:xfrm>
          <a:off x="4866736" y="1994278"/>
          <a:ext cx="1901332" cy="213023"/>
        </a:xfrm>
        <a:custGeom>
          <a:avLst/>
          <a:gdLst/>
          <a:ahLst/>
          <a:cxnLst/>
          <a:rect l="0" t="0" r="0" b="0"/>
          <a:pathLst>
            <a:path>
              <a:moveTo>
                <a:pt x="0" y="0"/>
              </a:moveTo>
              <a:lnTo>
                <a:pt x="0" y="106511"/>
              </a:lnTo>
              <a:lnTo>
                <a:pt x="1901332" y="106511"/>
              </a:lnTo>
              <a:lnTo>
                <a:pt x="1901332" y="213023"/>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FB65AC-0E0A-4C80-8057-C47F6D803B6B}">
      <dsp:nvSpPr>
        <dsp:cNvPr id="0" name=""/>
        <dsp:cNvSpPr/>
      </dsp:nvSpPr>
      <dsp:spPr>
        <a:xfrm>
          <a:off x="4866736" y="1994278"/>
          <a:ext cx="613711" cy="213023"/>
        </a:xfrm>
        <a:custGeom>
          <a:avLst/>
          <a:gdLst/>
          <a:ahLst/>
          <a:cxnLst/>
          <a:rect l="0" t="0" r="0" b="0"/>
          <a:pathLst>
            <a:path>
              <a:moveTo>
                <a:pt x="0" y="0"/>
              </a:moveTo>
              <a:lnTo>
                <a:pt x="0" y="106511"/>
              </a:lnTo>
              <a:lnTo>
                <a:pt x="613711" y="106511"/>
              </a:lnTo>
              <a:lnTo>
                <a:pt x="613711" y="213023"/>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0A34A7-703E-40D1-B01C-98DBDD227112}">
      <dsp:nvSpPr>
        <dsp:cNvPr id="0" name=""/>
        <dsp:cNvSpPr/>
      </dsp:nvSpPr>
      <dsp:spPr>
        <a:xfrm>
          <a:off x="4192825" y="1994278"/>
          <a:ext cx="673910" cy="213023"/>
        </a:xfrm>
        <a:custGeom>
          <a:avLst/>
          <a:gdLst/>
          <a:ahLst/>
          <a:cxnLst/>
          <a:rect l="0" t="0" r="0" b="0"/>
          <a:pathLst>
            <a:path>
              <a:moveTo>
                <a:pt x="673910" y="0"/>
              </a:moveTo>
              <a:lnTo>
                <a:pt x="673910" y="106511"/>
              </a:lnTo>
              <a:lnTo>
                <a:pt x="0" y="106511"/>
              </a:lnTo>
              <a:lnTo>
                <a:pt x="0" y="213023"/>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A53332-C0DF-451E-9210-0F4D2D095FED}">
      <dsp:nvSpPr>
        <dsp:cNvPr id="0" name=""/>
        <dsp:cNvSpPr/>
      </dsp:nvSpPr>
      <dsp:spPr>
        <a:xfrm>
          <a:off x="2965403" y="1994278"/>
          <a:ext cx="1901332" cy="213023"/>
        </a:xfrm>
        <a:custGeom>
          <a:avLst/>
          <a:gdLst/>
          <a:ahLst/>
          <a:cxnLst/>
          <a:rect l="0" t="0" r="0" b="0"/>
          <a:pathLst>
            <a:path>
              <a:moveTo>
                <a:pt x="1901332" y="0"/>
              </a:moveTo>
              <a:lnTo>
                <a:pt x="1901332" y="106511"/>
              </a:lnTo>
              <a:lnTo>
                <a:pt x="0" y="106511"/>
              </a:lnTo>
              <a:lnTo>
                <a:pt x="0" y="213023"/>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160612-1ACB-4F77-9C00-983551AEA556}">
      <dsp:nvSpPr>
        <dsp:cNvPr id="0" name=""/>
        <dsp:cNvSpPr/>
      </dsp:nvSpPr>
      <dsp:spPr>
        <a:xfrm>
          <a:off x="1737981" y="1994278"/>
          <a:ext cx="3128754" cy="213023"/>
        </a:xfrm>
        <a:custGeom>
          <a:avLst/>
          <a:gdLst/>
          <a:ahLst/>
          <a:cxnLst/>
          <a:rect l="0" t="0" r="0" b="0"/>
          <a:pathLst>
            <a:path>
              <a:moveTo>
                <a:pt x="3128754" y="0"/>
              </a:moveTo>
              <a:lnTo>
                <a:pt x="3128754" y="106511"/>
              </a:lnTo>
              <a:lnTo>
                <a:pt x="0" y="106511"/>
              </a:lnTo>
              <a:lnTo>
                <a:pt x="0" y="213023"/>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8E102F-92A8-4BDF-A110-6CED14013820}">
      <dsp:nvSpPr>
        <dsp:cNvPr id="0" name=""/>
        <dsp:cNvSpPr/>
      </dsp:nvSpPr>
      <dsp:spPr>
        <a:xfrm>
          <a:off x="510559" y="1994278"/>
          <a:ext cx="4356177" cy="213023"/>
        </a:xfrm>
        <a:custGeom>
          <a:avLst/>
          <a:gdLst/>
          <a:ahLst/>
          <a:cxnLst/>
          <a:rect l="0" t="0" r="0" b="0"/>
          <a:pathLst>
            <a:path>
              <a:moveTo>
                <a:pt x="4356177" y="0"/>
              </a:moveTo>
              <a:lnTo>
                <a:pt x="4356177" y="106511"/>
              </a:lnTo>
              <a:lnTo>
                <a:pt x="0" y="106511"/>
              </a:lnTo>
              <a:lnTo>
                <a:pt x="0" y="213023"/>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AAE9DF-6493-4521-8BB3-9C64D1080B87}">
      <dsp:nvSpPr>
        <dsp:cNvPr id="0" name=""/>
        <dsp:cNvSpPr/>
      </dsp:nvSpPr>
      <dsp:spPr>
        <a:xfrm>
          <a:off x="3397562" y="986834"/>
          <a:ext cx="2938347" cy="100744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latin typeface="微软雅黑" pitchFamily="34" charset="-122"/>
              <a:ea typeface="微软雅黑" pitchFamily="34" charset="-122"/>
            </a:rPr>
            <a:t>国家重点支持的高新技术领域</a:t>
          </a:r>
        </a:p>
      </dsp:txBody>
      <dsp:txXfrm>
        <a:off x="3397562" y="986834"/>
        <a:ext cx="2938347" cy="1007444"/>
      </dsp:txXfrm>
    </dsp:sp>
    <dsp:sp modelId="{BA376286-5711-4EBE-9547-8B7D06437D2B}">
      <dsp:nvSpPr>
        <dsp:cNvPr id="0" name=""/>
        <dsp:cNvSpPr/>
      </dsp:nvSpPr>
      <dsp:spPr>
        <a:xfrm>
          <a:off x="3360" y="2207302"/>
          <a:ext cx="1014398" cy="50719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latin typeface="微软雅黑" pitchFamily="34" charset="-122"/>
              <a:ea typeface="微软雅黑" pitchFamily="34" charset="-122"/>
            </a:rPr>
            <a:t>电子信息技术</a:t>
          </a:r>
        </a:p>
      </dsp:txBody>
      <dsp:txXfrm>
        <a:off x="3360" y="2207302"/>
        <a:ext cx="1014398" cy="507199"/>
      </dsp:txXfrm>
    </dsp:sp>
    <dsp:sp modelId="{9C1D4149-DE9F-41DA-8805-1439941E570C}">
      <dsp:nvSpPr>
        <dsp:cNvPr id="0" name=""/>
        <dsp:cNvSpPr/>
      </dsp:nvSpPr>
      <dsp:spPr>
        <a:xfrm>
          <a:off x="1230782" y="2207302"/>
          <a:ext cx="1014398" cy="50719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latin typeface="微软雅黑" pitchFamily="34" charset="-122"/>
              <a:ea typeface="微软雅黑" pitchFamily="34" charset="-122"/>
            </a:rPr>
            <a:t>生物与新医药技术</a:t>
          </a:r>
        </a:p>
      </dsp:txBody>
      <dsp:txXfrm>
        <a:off x="1230782" y="2207302"/>
        <a:ext cx="1014398" cy="507199"/>
      </dsp:txXfrm>
    </dsp:sp>
    <dsp:sp modelId="{3471877E-6B0A-4637-B6D5-1C909D9A3F5C}">
      <dsp:nvSpPr>
        <dsp:cNvPr id="0" name=""/>
        <dsp:cNvSpPr/>
      </dsp:nvSpPr>
      <dsp:spPr>
        <a:xfrm>
          <a:off x="2458204" y="2207302"/>
          <a:ext cx="1014398" cy="50719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zh-CN" altLang="en-US" sz="1200" b="0" i="0" kern="1200" dirty="0">
              <a:latin typeface="微软雅黑" pitchFamily="34" charset="-122"/>
              <a:ea typeface="微软雅黑" pitchFamily="34" charset="-122"/>
            </a:rPr>
            <a:t>航空航天技术</a:t>
          </a:r>
          <a:endParaRPr lang="zh-CN" altLang="en-US" sz="1200" kern="1200" dirty="0">
            <a:latin typeface="微软雅黑" pitchFamily="34" charset="-122"/>
            <a:ea typeface="微软雅黑" pitchFamily="34" charset="-122"/>
          </a:endParaRPr>
        </a:p>
      </dsp:txBody>
      <dsp:txXfrm>
        <a:off x="2458204" y="2207302"/>
        <a:ext cx="1014398" cy="507199"/>
      </dsp:txXfrm>
    </dsp:sp>
    <dsp:sp modelId="{74EB5D50-74F6-4F74-870C-8DCAA8D13DEF}">
      <dsp:nvSpPr>
        <dsp:cNvPr id="0" name=""/>
        <dsp:cNvSpPr/>
      </dsp:nvSpPr>
      <dsp:spPr>
        <a:xfrm>
          <a:off x="3685626" y="2207302"/>
          <a:ext cx="1014398" cy="50719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latin typeface="微软雅黑" pitchFamily="34" charset="-122"/>
              <a:ea typeface="微软雅黑" pitchFamily="34" charset="-122"/>
            </a:rPr>
            <a:t>新材料技术</a:t>
          </a:r>
        </a:p>
      </dsp:txBody>
      <dsp:txXfrm>
        <a:off x="3685626" y="2207302"/>
        <a:ext cx="1014398" cy="507199"/>
      </dsp:txXfrm>
    </dsp:sp>
    <dsp:sp modelId="{6B45432F-0292-4FBE-BED8-271F34FB6ED1}">
      <dsp:nvSpPr>
        <dsp:cNvPr id="0" name=""/>
        <dsp:cNvSpPr/>
      </dsp:nvSpPr>
      <dsp:spPr>
        <a:xfrm>
          <a:off x="4913048" y="2207302"/>
          <a:ext cx="1134797" cy="50860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latin typeface="微软雅黑" pitchFamily="34" charset="-122"/>
              <a:ea typeface="微软雅黑" pitchFamily="34" charset="-122"/>
            </a:rPr>
            <a:t>高新技术服务业</a:t>
          </a:r>
        </a:p>
      </dsp:txBody>
      <dsp:txXfrm>
        <a:off x="4913048" y="2207302"/>
        <a:ext cx="1134797" cy="508604"/>
      </dsp:txXfrm>
    </dsp:sp>
    <dsp:sp modelId="{E04FD779-63F5-4C77-A19A-463FA79F07AD}">
      <dsp:nvSpPr>
        <dsp:cNvPr id="0" name=""/>
        <dsp:cNvSpPr/>
      </dsp:nvSpPr>
      <dsp:spPr>
        <a:xfrm>
          <a:off x="6260870" y="2207302"/>
          <a:ext cx="1014398" cy="50719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latin typeface="微软雅黑" pitchFamily="34" charset="-122"/>
              <a:ea typeface="微软雅黑" pitchFamily="34" charset="-122"/>
            </a:rPr>
            <a:t>新能源与节能</a:t>
          </a:r>
        </a:p>
      </dsp:txBody>
      <dsp:txXfrm>
        <a:off x="6260870" y="2207302"/>
        <a:ext cx="1014398" cy="507199"/>
      </dsp:txXfrm>
    </dsp:sp>
    <dsp:sp modelId="{B163175E-39BA-48EB-8F4D-57AA2B033176}">
      <dsp:nvSpPr>
        <dsp:cNvPr id="0" name=""/>
        <dsp:cNvSpPr/>
      </dsp:nvSpPr>
      <dsp:spPr>
        <a:xfrm>
          <a:off x="7488292" y="2207302"/>
          <a:ext cx="1014398" cy="50719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latin typeface="微软雅黑" pitchFamily="34" charset="-122"/>
              <a:ea typeface="微软雅黑" pitchFamily="34" charset="-122"/>
            </a:rPr>
            <a:t>资源与环境</a:t>
          </a:r>
        </a:p>
      </dsp:txBody>
      <dsp:txXfrm>
        <a:off x="7488292" y="2207302"/>
        <a:ext cx="1014398" cy="507199"/>
      </dsp:txXfrm>
    </dsp:sp>
    <dsp:sp modelId="{B5D961A5-CCA4-4DEB-975E-F3AD6AA4A9A7}">
      <dsp:nvSpPr>
        <dsp:cNvPr id="0" name=""/>
        <dsp:cNvSpPr/>
      </dsp:nvSpPr>
      <dsp:spPr>
        <a:xfrm>
          <a:off x="8715714" y="2207302"/>
          <a:ext cx="1014398" cy="50719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zh-CN" altLang="en-US" sz="1200" kern="1200" dirty="0">
              <a:latin typeface="微软雅黑" pitchFamily="34" charset="-122"/>
              <a:ea typeface="微软雅黑" pitchFamily="34" charset="-122"/>
            </a:rPr>
            <a:t>先进制造与自动化</a:t>
          </a:r>
        </a:p>
      </dsp:txBody>
      <dsp:txXfrm>
        <a:off x="8715714" y="2207302"/>
        <a:ext cx="1014398" cy="5071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91169B-8AE4-4931-A296-1576060420BB}">
      <dsp:nvSpPr>
        <dsp:cNvPr id="0" name=""/>
        <dsp:cNvSpPr/>
      </dsp:nvSpPr>
      <dsp:spPr>
        <a:xfrm>
          <a:off x="8883423" y="671737"/>
          <a:ext cx="229601" cy="1675971"/>
        </a:xfrm>
        <a:custGeom>
          <a:avLst/>
          <a:gdLst/>
          <a:ahLst/>
          <a:cxnLst/>
          <a:rect l="0" t="0" r="0" b="0"/>
          <a:pathLst>
            <a:path>
              <a:moveTo>
                <a:pt x="0" y="0"/>
              </a:moveTo>
              <a:lnTo>
                <a:pt x="0" y="1675971"/>
              </a:lnTo>
              <a:lnTo>
                <a:pt x="229601" y="1675971"/>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7E2631-9C00-4597-BE0B-662A4B7AF36C}">
      <dsp:nvSpPr>
        <dsp:cNvPr id="0" name=""/>
        <dsp:cNvSpPr/>
      </dsp:nvSpPr>
      <dsp:spPr>
        <a:xfrm>
          <a:off x="8883423" y="671737"/>
          <a:ext cx="229601" cy="1217115"/>
        </a:xfrm>
        <a:custGeom>
          <a:avLst/>
          <a:gdLst/>
          <a:ahLst/>
          <a:cxnLst/>
          <a:rect l="0" t="0" r="0" b="0"/>
          <a:pathLst>
            <a:path>
              <a:moveTo>
                <a:pt x="0" y="0"/>
              </a:moveTo>
              <a:lnTo>
                <a:pt x="0" y="1217115"/>
              </a:lnTo>
              <a:lnTo>
                <a:pt x="229601" y="1217115"/>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DF3F52-39F8-4E0D-8B40-C61A0AE22FBC}">
      <dsp:nvSpPr>
        <dsp:cNvPr id="0" name=""/>
        <dsp:cNvSpPr/>
      </dsp:nvSpPr>
      <dsp:spPr>
        <a:xfrm>
          <a:off x="8883423" y="671737"/>
          <a:ext cx="229601" cy="762648"/>
        </a:xfrm>
        <a:custGeom>
          <a:avLst/>
          <a:gdLst/>
          <a:ahLst/>
          <a:cxnLst/>
          <a:rect l="0" t="0" r="0" b="0"/>
          <a:pathLst>
            <a:path>
              <a:moveTo>
                <a:pt x="0" y="0"/>
              </a:moveTo>
              <a:lnTo>
                <a:pt x="0" y="762648"/>
              </a:lnTo>
              <a:lnTo>
                <a:pt x="229601" y="762648"/>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667177-C507-45B2-8876-2DFA2C036D51}">
      <dsp:nvSpPr>
        <dsp:cNvPr id="0" name=""/>
        <dsp:cNvSpPr/>
      </dsp:nvSpPr>
      <dsp:spPr>
        <a:xfrm>
          <a:off x="8883423" y="671737"/>
          <a:ext cx="229601" cy="309425"/>
        </a:xfrm>
        <a:custGeom>
          <a:avLst/>
          <a:gdLst/>
          <a:ahLst/>
          <a:cxnLst/>
          <a:rect l="0" t="0" r="0" b="0"/>
          <a:pathLst>
            <a:path>
              <a:moveTo>
                <a:pt x="0" y="0"/>
              </a:moveTo>
              <a:lnTo>
                <a:pt x="0" y="309425"/>
              </a:lnTo>
              <a:lnTo>
                <a:pt x="229601" y="309425"/>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A1C2F1-8F68-4300-B2BD-8C1A03A27BFD}">
      <dsp:nvSpPr>
        <dsp:cNvPr id="0" name=""/>
        <dsp:cNvSpPr/>
      </dsp:nvSpPr>
      <dsp:spPr>
        <a:xfrm>
          <a:off x="5605462" y="258072"/>
          <a:ext cx="3890231" cy="124475"/>
        </a:xfrm>
        <a:custGeom>
          <a:avLst/>
          <a:gdLst/>
          <a:ahLst/>
          <a:cxnLst/>
          <a:rect l="0" t="0" r="0" b="0"/>
          <a:pathLst>
            <a:path>
              <a:moveTo>
                <a:pt x="0" y="0"/>
              </a:moveTo>
              <a:lnTo>
                <a:pt x="0" y="62237"/>
              </a:lnTo>
              <a:lnTo>
                <a:pt x="3890231" y="62237"/>
              </a:lnTo>
              <a:lnTo>
                <a:pt x="3890231" y="12447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A8E51E-C2A0-45D0-9D46-4809F32FEFFD}">
      <dsp:nvSpPr>
        <dsp:cNvPr id="0" name=""/>
        <dsp:cNvSpPr/>
      </dsp:nvSpPr>
      <dsp:spPr>
        <a:xfrm>
          <a:off x="7542734" y="723234"/>
          <a:ext cx="177190" cy="1712195"/>
        </a:xfrm>
        <a:custGeom>
          <a:avLst/>
          <a:gdLst/>
          <a:ahLst/>
          <a:cxnLst/>
          <a:rect l="0" t="0" r="0" b="0"/>
          <a:pathLst>
            <a:path>
              <a:moveTo>
                <a:pt x="0" y="0"/>
              </a:moveTo>
              <a:lnTo>
                <a:pt x="0" y="1712195"/>
              </a:lnTo>
              <a:lnTo>
                <a:pt x="177190" y="1712195"/>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6B747B-6004-475E-8B20-EE235D308723}">
      <dsp:nvSpPr>
        <dsp:cNvPr id="0" name=""/>
        <dsp:cNvSpPr/>
      </dsp:nvSpPr>
      <dsp:spPr>
        <a:xfrm>
          <a:off x="7542734" y="723234"/>
          <a:ext cx="177190" cy="1226371"/>
        </a:xfrm>
        <a:custGeom>
          <a:avLst/>
          <a:gdLst/>
          <a:ahLst/>
          <a:cxnLst/>
          <a:rect l="0" t="0" r="0" b="0"/>
          <a:pathLst>
            <a:path>
              <a:moveTo>
                <a:pt x="0" y="0"/>
              </a:moveTo>
              <a:lnTo>
                <a:pt x="0" y="1226371"/>
              </a:lnTo>
              <a:lnTo>
                <a:pt x="177190" y="1226371"/>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4D57F5-5924-4C2F-8F68-0ED3296CD419}">
      <dsp:nvSpPr>
        <dsp:cNvPr id="0" name=""/>
        <dsp:cNvSpPr/>
      </dsp:nvSpPr>
      <dsp:spPr>
        <a:xfrm>
          <a:off x="7542734" y="723234"/>
          <a:ext cx="177190" cy="805525"/>
        </a:xfrm>
        <a:custGeom>
          <a:avLst/>
          <a:gdLst/>
          <a:ahLst/>
          <a:cxnLst/>
          <a:rect l="0" t="0" r="0" b="0"/>
          <a:pathLst>
            <a:path>
              <a:moveTo>
                <a:pt x="0" y="0"/>
              </a:moveTo>
              <a:lnTo>
                <a:pt x="0" y="805525"/>
              </a:lnTo>
              <a:lnTo>
                <a:pt x="177190" y="805525"/>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AEC06A-4BC7-4585-831B-2B9FA7F2FDD5}">
      <dsp:nvSpPr>
        <dsp:cNvPr id="0" name=""/>
        <dsp:cNvSpPr/>
      </dsp:nvSpPr>
      <dsp:spPr>
        <a:xfrm>
          <a:off x="7542734" y="723234"/>
          <a:ext cx="177190" cy="328670"/>
        </a:xfrm>
        <a:custGeom>
          <a:avLst/>
          <a:gdLst/>
          <a:ahLst/>
          <a:cxnLst/>
          <a:rect l="0" t="0" r="0" b="0"/>
          <a:pathLst>
            <a:path>
              <a:moveTo>
                <a:pt x="0" y="0"/>
              </a:moveTo>
              <a:lnTo>
                <a:pt x="0" y="328670"/>
              </a:lnTo>
              <a:lnTo>
                <a:pt x="177190" y="328670"/>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8AF7BB-7702-4997-AC51-125E48673D7D}">
      <dsp:nvSpPr>
        <dsp:cNvPr id="0" name=""/>
        <dsp:cNvSpPr/>
      </dsp:nvSpPr>
      <dsp:spPr>
        <a:xfrm>
          <a:off x="5605462" y="258072"/>
          <a:ext cx="2409781" cy="124475"/>
        </a:xfrm>
        <a:custGeom>
          <a:avLst/>
          <a:gdLst/>
          <a:ahLst/>
          <a:cxnLst/>
          <a:rect l="0" t="0" r="0" b="0"/>
          <a:pathLst>
            <a:path>
              <a:moveTo>
                <a:pt x="0" y="0"/>
              </a:moveTo>
              <a:lnTo>
                <a:pt x="0" y="62237"/>
              </a:lnTo>
              <a:lnTo>
                <a:pt x="2409781" y="62237"/>
              </a:lnTo>
              <a:lnTo>
                <a:pt x="2409781" y="12447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D7248E-2D13-41D0-9E75-41B4C2D8F3AB}">
      <dsp:nvSpPr>
        <dsp:cNvPr id="0" name=""/>
        <dsp:cNvSpPr/>
      </dsp:nvSpPr>
      <dsp:spPr>
        <a:xfrm>
          <a:off x="6590658" y="782327"/>
          <a:ext cx="118245" cy="772287"/>
        </a:xfrm>
        <a:custGeom>
          <a:avLst/>
          <a:gdLst/>
          <a:ahLst/>
          <a:cxnLst/>
          <a:rect l="0" t="0" r="0" b="0"/>
          <a:pathLst>
            <a:path>
              <a:moveTo>
                <a:pt x="0" y="0"/>
              </a:moveTo>
              <a:lnTo>
                <a:pt x="0" y="772287"/>
              </a:lnTo>
              <a:lnTo>
                <a:pt x="118245" y="772287"/>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71E8A8-BDCC-4E9E-AB22-1BD398F4C6BF}">
      <dsp:nvSpPr>
        <dsp:cNvPr id="0" name=""/>
        <dsp:cNvSpPr/>
      </dsp:nvSpPr>
      <dsp:spPr>
        <a:xfrm>
          <a:off x="6590658" y="782327"/>
          <a:ext cx="118245" cy="293428"/>
        </a:xfrm>
        <a:custGeom>
          <a:avLst/>
          <a:gdLst/>
          <a:ahLst/>
          <a:cxnLst/>
          <a:rect l="0" t="0" r="0" b="0"/>
          <a:pathLst>
            <a:path>
              <a:moveTo>
                <a:pt x="0" y="0"/>
              </a:moveTo>
              <a:lnTo>
                <a:pt x="0" y="293428"/>
              </a:lnTo>
              <a:lnTo>
                <a:pt x="118245" y="293428"/>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8426A8-89B6-4612-B02D-F1CE3869F72D}">
      <dsp:nvSpPr>
        <dsp:cNvPr id="0" name=""/>
        <dsp:cNvSpPr/>
      </dsp:nvSpPr>
      <dsp:spPr>
        <a:xfrm>
          <a:off x="5605462" y="258072"/>
          <a:ext cx="1300517" cy="124475"/>
        </a:xfrm>
        <a:custGeom>
          <a:avLst/>
          <a:gdLst/>
          <a:ahLst/>
          <a:cxnLst/>
          <a:rect l="0" t="0" r="0" b="0"/>
          <a:pathLst>
            <a:path>
              <a:moveTo>
                <a:pt x="0" y="0"/>
              </a:moveTo>
              <a:lnTo>
                <a:pt x="0" y="62237"/>
              </a:lnTo>
              <a:lnTo>
                <a:pt x="1300517" y="62237"/>
              </a:lnTo>
              <a:lnTo>
                <a:pt x="1300517" y="12447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FB65AC-0E0A-4C80-8057-C47F6D803B6B}">
      <dsp:nvSpPr>
        <dsp:cNvPr id="0" name=""/>
        <dsp:cNvSpPr/>
      </dsp:nvSpPr>
      <dsp:spPr>
        <a:xfrm>
          <a:off x="5605462" y="258072"/>
          <a:ext cx="274486" cy="124475"/>
        </a:xfrm>
        <a:custGeom>
          <a:avLst/>
          <a:gdLst/>
          <a:ahLst/>
          <a:cxnLst/>
          <a:rect l="0" t="0" r="0" b="0"/>
          <a:pathLst>
            <a:path>
              <a:moveTo>
                <a:pt x="0" y="0"/>
              </a:moveTo>
              <a:lnTo>
                <a:pt x="0" y="62237"/>
              </a:lnTo>
              <a:lnTo>
                <a:pt x="274486" y="62237"/>
              </a:lnTo>
              <a:lnTo>
                <a:pt x="274486" y="12447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21F661-94C5-4E14-B72D-60DB501864BF}">
      <dsp:nvSpPr>
        <dsp:cNvPr id="0" name=""/>
        <dsp:cNvSpPr/>
      </dsp:nvSpPr>
      <dsp:spPr>
        <a:xfrm>
          <a:off x="3963865" y="678918"/>
          <a:ext cx="214033" cy="4176662"/>
        </a:xfrm>
        <a:custGeom>
          <a:avLst/>
          <a:gdLst/>
          <a:ahLst/>
          <a:cxnLst/>
          <a:rect l="0" t="0" r="0" b="0"/>
          <a:pathLst>
            <a:path>
              <a:moveTo>
                <a:pt x="0" y="0"/>
              </a:moveTo>
              <a:lnTo>
                <a:pt x="0" y="4176662"/>
              </a:lnTo>
              <a:lnTo>
                <a:pt x="214033" y="4176662"/>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B4A1A7-CAAF-405F-A0A5-91596FFFCBA2}">
      <dsp:nvSpPr>
        <dsp:cNvPr id="0" name=""/>
        <dsp:cNvSpPr/>
      </dsp:nvSpPr>
      <dsp:spPr>
        <a:xfrm>
          <a:off x="3963865" y="678918"/>
          <a:ext cx="214033" cy="3670723"/>
        </a:xfrm>
        <a:custGeom>
          <a:avLst/>
          <a:gdLst/>
          <a:ahLst/>
          <a:cxnLst/>
          <a:rect l="0" t="0" r="0" b="0"/>
          <a:pathLst>
            <a:path>
              <a:moveTo>
                <a:pt x="0" y="0"/>
              </a:moveTo>
              <a:lnTo>
                <a:pt x="0" y="3670723"/>
              </a:lnTo>
              <a:lnTo>
                <a:pt x="214033" y="3670723"/>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B14655-3CA7-4790-BC79-D174C0901B77}">
      <dsp:nvSpPr>
        <dsp:cNvPr id="0" name=""/>
        <dsp:cNvSpPr/>
      </dsp:nvSpPr>
      <dsp:spPr>
        <a:xfrm>
          <a:off x="3963865" y="678918"/>
          <a:ext cx="214033" cy="3095499"/>
        </a:xfrm>
        <a:custGeom>
          <a:avLst/>
          <a:gdLst/>
          <a:ahLst/>
          <a:cxnLst/>
          <a:rect l="0" t="0" r="0" b="0"/>
          <a:pathLst>
            <a:path>
              <a:moveTo>
                <a:pt x="0" y="0"/>
              </a:moveTo>
              <a:lnTo>
                <a:pt x="0" y="3095499"/>
              </a:lnTo>
              <a:lnTo>
                <a:pt x="214033" y="3095499"/>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47FA37-31B7-4303-8925-75B74FB8951E}">
      <dsp:nvSpPr>
        <dsp:cNvPr id="0" name=""/>
        <dsp:cNvSpPr/>
      </dsp:nvSpPr>
      <dsp:spPr>
        <a:xfrm>
          <a:off x="3963865" y="678918"/>
          <a:ext cx="214033" cy="2580292"/>
        </a:xfrm>
        <a:custGeom>
          <a:avLst/>
          <a:gdLst/>
          <a:ahLst/>
          <a:cxnLst/>
          <a:rect l="0" t="0" r="0" b="0"/>
          <a:pathLst>
            <a:path>
              <a:moveTo>
                <a:pt x="0" y="0"/>
              </a:moveTo>
              <a:lnTo>
                <a:pt x="0" y="2580292"/>
              </a:lnTo>
              <a:lnTo>
                <a:pt x="214033" y="2580292"/>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22E838-EC2C-4E94-B4F0-2A7C64CDA7C8}">
      <dsp:nvSpPr>
        <dsp:cNvPr id="0" name=""/>
        <dsp:cNvSpPr/>
      </dsp:nvSpPr>
      <dsp:spPr>
        <a:xfrm>
          <a:off x="3963865" y="678918"/>
          <a:ext cx="214033" cy="2069287"/>
        </a:xfrm>
        <a:custGeom>
          <a:avLst/>
          <a:gdLst/>
          <a:ahLst/>
          <a:cxnLst/>
          <a:rect l="0" t="0" r="0" b="0"/>
          <a:pathLst>
            <a:path>
              <a:moveTo>
                <a:pt x="0" y="0"/>
              </a:moveTo>
              <a:lnTo>
                <a:pt x="0" y="2069287"/>
              </a:lnTo>
              <a:lnTo>
                <a:pt x="214033" y="2069287"/>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A7C75F-6BDA-4992-B65B-121F892F3591}">
      <dsp:nvSpPr>
        <dsp:cNvPr id="0" name=""/>
        <dsp:cNvSpPr/>
      </dsp:nvSpPr>
      <dsp:spPr>
        <a:xfrm>
          <a:off x="3963865" y="678918"/>
          <a:ext cx="214033" cy="1609088"/>
        </a:xfrm>
        <a:custGeom>
          <a:avLst/>
          <a:gdLst/>
          <a:ahLst/>
          <a:cxnLst/>
          <a:rect l="0" t="0" r="0" b="0"/>
          <a:pathLst>
            <a:path>
              <a:moveTo>
                <a:pt x="0" y="0"/>
              </a:moveTo>
              <a:lnTo>
                <a:pt x="0" y="1609088"/>
              </a:lnTo>
              <a:lnTo>
                <a:pt x="214033" y="1609088"/>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3C3F81-9A61-4163-A2A6-184E5F0A7525}">
      <dsp:nvSpPr>
        <dsp:cNvPr id="0" name=""/>
        <dsp:cNvSpPr/>
      </dsp:nvSpPr>
      <dsp:spPr>
        <a:xfrm>
          <a:off x="3963865" y="678918"/>
          <a:ext cx="214033" cy="1189698"/>
        </a:xfrm>
        <a:custGeom>
          <a:avLst/>
          <a:gdLst/>
          <a:ahLst/>
          <a:cxnLst/>
          <a:rect l="0" t="0" r="0" b="0"/>
          <a:pathLst>
            <a:path>
              <a:moveTo>
                <a:pt x="0" y="0"/>
              </a:moveTo>
              <a:lnTo>
                <a:pt x="0" y="1189698"/>
              </a:lnTo>
              <a:lnTo>
                <a:pt x="214033" y="1189698"/>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51CFC8-34AB-4E1A-9B18-65D4801B572D}">
      <dsp:nvSpPr>
        <dsp:cNvPr id="0" name=""/>
        <dsp:cNvSpPr/>
      </dsp:nvSpPr>
      <dsp:spPr>
        <a:xfrm>
          <a:off x="3963865" y="678918"/>
          <a:ext cx="214033" cy="520756"/>
        </a:xfrm>
        <a:custGeom>
          <a:avLst/>
          <a:gdLst/>
          <a:ahLst/>
          <a:cxnLst/>
          <a:rect l="0" t="0" r="0" b="0"/>
          <a:pathLst>
            <a:path>
              <a:moveTo>
                <a:pt x="0" y="0"/>
              </a:moveTo>
              <a:lnTo>
                <a:pt x="0" y="520756"/>
              </a:lnTo>
              <a:lnTo>
                <a:pt x="214033" y="520756"/>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0A34A7-703E-40D1-B01C-98DBDD227112}">
      <dsp:nvSpPr>
        <dsp:cNvPr id="0" name=""/>
        <dsp:cNvSpPr/>
      </dsp:nvSpPr>
      <dsp:spPr>
        <a:xfrm>
          <a:off x="4534623" y="258072"/>
          <a:ext cx="1070839" cy="124475"/>
        </a:xfrm>
        <a:custGeom>
          <a:avLst/>
          <a:gdLst/>
          <a:ahLst/>
          <a:cxnLst/>
          <a:rect l="0" t="0" r="0" b="0"/>
          <a:pathLst>
            <a:path>
              <a:moveTo>
                <a:pt x="1070839" y="0"/>
              </a:moveTo>
              <a:lnTo>
                <a:pt x="1070839" y="62237"/>
              </a:lnTo>
              <a:lnTo>
                <a:pt x="0" y="62237"/>
              </a:lnTo>
              <a:lnTo>
                <a:pt x="0" y="12447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415BA6-3D63-42CA-A848-56B415E436DC}">
      <dsp:nvSpPr>
        <dsp:cNvPr id="0" name=""/>
        <dsp:cNvSpPr/>
      </dsp:nvSpPr>
      <dsp:spPr>
        <a:xfrm>
          <a:off x="2947425" y="752782"/>
          <a:ext cx="124879" cy="1324839"/>
        </a:xfrm>
        <a:custGeom>
          <a:avLst/>
          <a:gdLst/>
          <a:ahLst/>
          <a:cxnLst/>
          <a:rect l="0" t="0" r="0" b="0"/>
          <a:pathLst>
            <a:path>
              <a:moveTo>
                <a:pt x="0" y="0"/>
              </a:moveTo>
              <a:lnTo>
                <a:pt x="0" y="1324839"/>
              </a:lnTo>
              <a:lnTo>
                <a:pt x="124879" y="1324839"/>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B660C79-94C8-47FA-9262-0197F5D29EE1}">
      <dsp:nvSpPr>
        <dsp:cNvPr id="0" name=""/>
        <dsp:cNvSpPr/>
      </dsp:nvSpPr>
      <dsp:spPr>
        <a:xfrm>
          <a:off x="2947425" y="752782"/>
          <a:ext cx="124879" cy="847761"/>
        </a:xfrm>
        <a:custGeom>
          <a:avLst/>
          <a:gdLst/>
          <a:ahLst/>
          <a:cxnLst/>
          <a:rect l="0" t="0" r="0" b="0"/>
          <a:pathLst>
            <a:path>
              <a:moveTo>
                <a:pt x="0" y="0"/>
              </a:moveTo>
              <a:lnTo>
                <a:pt x="0" y="847761"/>
              </a:lnTo>
              <a:lnTo>
                <a:pt x="124879" y="847761"/>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0A8B4C-7359-44D3-B985-07D07928ACF7}">
      <dsp:nvSpPr>
        <dsp:cNvPr id="0" name=""/>
        <dsp:cNvSpPr/>
      </dsp:nvSpPr>
      <dsp:spPr>
        <a:xfrm>
          <a:off x="2947425" y="752782"/>
          <a:ext cx="124879" cy="330927"/>
        </a:xfrm>
        <a:custGeom>
          <a:avLst/>
          <a:gdLst/>
          <a:ahLst/>
          <a:cxnLst/>
          <a:rect l="0" t="0" r="0" b="0"/>
          <a:pathLst>
            <a:path>
              <a:moveTo>
                <a:pt x="0" y="0"/>
              </a:moveTo>
              <a:lnTo>
                <a:pt x="0" y="330927"/>
              </a:lnTo>
              <a:lnTo>
                <a:pt x="124879" y="330927"/>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BA53332-C0DF-451E-9210-0F4D2D095FED}">
      <dsp:nvSpPr>
        <dsp:cNvPr id="0" name=""/>
        <dsp:cNvSpPr/>
      </dsp:nvSpPr>
      <dsp:spPr>
        <a:xfrm>
          <a:off x="3280437" y="258072"/>
          <a:ext cx="2325025" cy="124475"/>
        </a:xfrm>
        <a:custGeom>
          <a:avLst/>
          <a:gdLst/>
          <a:ahLst/>
          <a:cxnLst/>
          <a:rect l="0" t="0" r="0" b="0"/>
          <a:pathLst>
            <a:path>
              <a:moveTo>
                <a:pt x="2325025" y="0"/>
              </a:moveTo>
              <a:lnTo>
                <a:pt x="2325025" y="62237"/>
              </a:lnTo>
              <a:lnTo>
                <a:pt x="0" y="62237"/>
              </a:lnTo>
              <a:lnTo>
                <a:pt x="0" y="12447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57888F-40F2-499E-9B2F-DF3783D6664C}">
      <dsp:nvSpPr>
        <dsp:cNvPr id="0" name=""/>
        <dsp:cNvSpPr/>
      </dsp:nvSpPr>
      <dsp:spPr>
        <a:xfrm>
          <a:off x="1893005" y="815939"/>
          <a:ext cx="141115" cy="914803"/>
        </a:xfrm>
        <a:custGeom>
          <a:avLst/>
          <a:gdLst/>
          <a:ahLst/>
          <a:cxnLst/>
          <a:rect l="0" t="0" r="0" b="0"/>
          <a:pathLst>
            <a:path>
              <a:moveTo>
                <a:pt x="0" y="0"/>
              </a:moveTo>
              <a:lnTo>
                <a:pt x="0" y="914803"/>
              </a:lnTo>
              <a:lnTo>
                <a:pt x="141115" y="914803"/>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95FA84-952B-4386-A897-DF6E71DA605F}">
      <dsp:nvSpPr>
        <dsp:cNvPr id="0" name=""/>
        <dsp:cNvSpPr/>
      </dsp:nvSpPr>
      <dsp:spPr>
        <a:xfrm>
          <a:off x="1893005" y="815939"/>
          <a:ext cx="141115" cy="334357"/>
        </a:xfrm>
        <a:custGeom>
          <a:avLst/>
          <a:gdLst/>
          <a:ahLst/>
          <a:cxnLst/>
          <a:rect l="0" t="0" r="0" b="0"/>
          <a:pathLst>
            <a:path>
              <a:moveTo>
                <a:pt x="0" y="0"/>
              </a:moveTo>
              <a:lnTo>
                <a:pt x="0" y="334357"/>
              </a:lnTo>
              <a:lnTo>
                <a:pt x="141115" y="334357"/>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4160612-1ACB-4F77-9C00-983551AEA556}">
      <dsp:nvSpPr>
        <dsp:cNvPr id="0" name=""/>
        <dsp:cNvSpPr/>
      </dsp:nvSpPr>
      <dsp:spPr>
        <a:xfrm>
          <a:off x="2269313" y="258072"/>
          <a:ext cx="3336149" cy="124475"/>
        </a:xfrm>
        <a:custGeom>
          <a:avLst/>
          <a:gdLst/>
          <a:ahLst/>
          <a:cxnLst/>
          <a:rect l="0" t="0" r="0" b="0"/>
          <a:pathLst>
            <a:path>
              <a:moveTo>
                <a:pt x="3336149" y="0"/>
              </a:moveTo>
              <a:lnTo>
                <a:pt x="3336149" y="62237"/>
              </a:lnTo>
              <a:lnTo>
                <a:pt x="0" y="62237"/>
              </a:lnTo>
              <a:lnTo>
                <a:pt x="0" y="12447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B0D1FF-2A95-4401-9009-DEED800D29C0}">
      <dsp:nvSpPr>
        <dsp:cNvPr id="0" name=""/>
        <dsp:cNvSpPr/>
      </dsp:nvSpPr>
      <dsp:spPr>
        <a:xfrm>
          <a:off x="1022349" y="852668"/>
          <a:ext cx="108684" cy="693506"/>
        </a:xfrm>
        <a:custGeom>
          <a:avLst/>
          <a:gdLst/>
          <a:ahLst/>
          <a:cxnLst/>
          <a:rect l="0" t="0" r="0" b="0"/>
          <a:pathLst>
            <a:path>
              <a:moveTo>
                <a:pt x="0" y="0"/>
              </a:moveTo>
              <a:lnTo>
                <a:pt x="0" y="693506"/>
              </a:lnTo>
              <a:lnTo>
                <a:pt x="108684" y="693506"/>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970895-C593-447B-BC7C-B4D1B101D241}">
      <dsp:nvSpPr>
        <dsp:cNvPr id="0" name=""/>
        <dsp:cNvSpPr/>
      </dsp:nvSpPr>
      <dsp:spPr>
        <a:xfrm>
          <a:off x="1022349" y="852668"/>
          <a:ext cx="108684" cy="272660"/>
        </a:xfrm>
        <a:custGeom>
          <a:avLst/>
          <a:gdLst/>
          <a:ahLst/>
          <a:cxnLst/>
          <a:rect l="0" t="0" r="0" b="0"/>
          <a:pathLst>
            <a:path>
              <a:moveTo>
                <a:pt x="0" y="0"/>
              </a:moveTo>
              <a:lnTo>
                <a:pt x="0" y="272660"/>
              </a:lnTo>
              <a:lnTo>
                <a:pt x="108684" y="272660"/>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8E102F-92A8-4BDF-A110-6CED14013820}">
      <dsp:nvSpPr>
        <dsp:cNvPr id="0" name=""/>
        <dsp:cNvSpPr/>
      </dsp:nvSpPr>
      <dsp:spPr>
        <a:xfrm>
          <a:off x="1312173" y="258072"/>
          <a:ext cx="4293289" cy="124475"/>
        </a:xfrm>
        <a:custGeom>
          <a:avLst/>
          <a:gdLst/>
          <a:ahLst/>
          <a:cxnLst/>
          <a:rect l="0" t="0" r="0" b="0"/>
          <a:pathLst>
            <a:path>
              <a:moveTo>
                <a:pt x="4293289" y="0"/>
              </a:moveTo>
              <a:lnTo>
                <a:pt x="4293289" y="62237"/>
              </a:lnTo>
              <a:lnTo>
                <a:pt x="0" y="62237"/>
              </a:lnTo>
              <a:lnTo>
                <a:pt x="0" y="12447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AAE9DF-6493-4521-8BB3-9C64D1080B87}">
      <dsp:nvSpPr>
        <dsp:cNvPr id="0" name=""/>
        <dsp:cNvSpPr/>
      </dsp:nvSpPr>
      <dsp:spPr>
        <a:xfrm>
          <a:off x="5161884" y="2079"/>
          <a:ext cx="887155" cy="25599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kern="1200" dirty="0">
              <a:latin typeface="微软雅黑" pitchFamily="34" charset="-122"/>
              <a:ea typeface="微软雅黑" pitchFamily="34" charset="-122"/>
            </a:rPr>
            <a:t>高技术服务业</a:t>
          </a:r>
        </a:p>
      </dsp:txBody>
      <dsp:txXfrm>
        <a:off x="5161884" y="2079"/>
        <a:ext cx="887155" cy="255992"/>
      </dsp:txXfrm>
    </dsp:sp>
    <dsp:sp modelId="{BA376286-5711-4EBE-9547-8B7D06437D2B}">
      <dsp:nvSpPr>
        <dsp:cNvPr id="0" name=""/>
        <dsp:cNvSpPr/>
      </dsp:nvSpPr>
      <dsp:spPr>
        <a:xfrm>
          <a:off x="949893" y="382548"/>
          <a:ext cx="724560" cy="47012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kern="1200" dirty="0">
              <a:latin typeface="微软雅黑" pitchFamily="34" charset="-122"/>
              <a:ea typeface="微软雅黑" pitchFamily="34" charset="-122"/>
            </a:rPr>
            <a:t>研发与设计服务</a:t>
          </a:r>
        </a:p>
      </dsp:txBody>
      <dsp:txXfrm>
        <a:off x="949893" y="382548"/>
        <a:ext cx="724560" cy="470120"/>
      </dsp:txXfrm>
    </dsp:sp>
    <dsp:sp modelId="{5B8F5DDD-2550-4BE2-8E01-487C4240238E}">
      <dsp:nvSpPr>
        <dsp:cNvPr id="0" name=""/>
        <dsp:cNvSpPr/>
      </dsp:nvSpPr>
      <dsp:spPr>
        <a:xfrm>
          <a:off x="1131033" y="977144"/>
          <a:ext cx="592740" cy="29637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kern="1200" dirty="0">
              <a:latin typeface="微软雅黑" pitchFamily="34" charset="-122"/>
              <a:ea typeface="微软雅黑" pitchFamily="34" charset="-122"/>
            </a:rPr>
            <a:t>研发服务</a:t>
          </a:r>
        </a:p>
      </dsp:txBody>
      <dsp:txXfrm>
        <a:off x="1131033" y="977144"/>
        <a:ext cx="592740" cy="296370"/>
      </dsp:txXfrm>
    </dsp:sp>
    <dsp:sp modelId="{4AB48CE1-302D-4F08-BE64-63FCF9CF1D88}">
      <dsp:nvSpPr>
        <dsp:cNvPr id="0" name=""/>
        <dsp:cNvSpPr/>
      </dsp:nvSpPr>
      <dsp:spPr>
        <a:xfrm>
          <a:off x="1131033" y="1397989"/>
          <a:ext cx="592740" cy="29637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kern="1200" dirty="0">
              <a:latin typeface="微软雅黑" pitchFamily="34" charset="-122"/>
              <a:ea typeface="微软雅黑" pitchFamily="34" charset="-122"/>
            </a:rPr>
            <a:t>设计服务</a:t>
          </a:r>
        </a:p>
      </dsp:txBody>
      <dsp:txXfrm>
        <a:off x="1131033" y="1397989"/>
        <a:ext cx="592740" cy="296370"/>
      </dsp:txXfrm>
    </dsp:sp>
    <dsp:sp modelId="{9C1D4149-DE9F-41DA-8805-1439941E570C}">
      <dsp:nvSpPr>
        <dsp:cNvPr id="0" name=""/>
        <dsp:cNvSpPr/>
      </dsp:nvSpPr>
      <dsp:spPr>
        <a:xfrm>
          <a:off x="1798929" y="382548"/>
          <a:ext cx="940768" cy="43339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检验检测认证与标准服务</a:t>
          </a:r>
          <a:endParaRPr lang="zh-CN" altLang="en-US" sz="1000" kern="1200" dirty="0">
            <a:latin typeface="微软雅黑" pitchFamily="34" charset="-122"/>
            <a:ea typeface="微软雅黑" pitchFamily="34" charset="-122"/>
          </a:endParaRPr>
        </a:p>
      </dsp:txBody>
      <dsp:txXfrm>
        <a:off x="1798929" y="382548"/>
        <a:ext cx="940768" cy="433391"/>
      </dsp:txXfrm>
    </dsp:sp>
    <dsp:sp modelId="{17C0C49C-F9D1-4635-8118-1F72E8F29C02}">
      <dsp:nvSpPr>
        <dsp:cNvPr id="0" name=""/>
        <dsp:cNvSpPr/>
      </dsp:nvSpPr>
      <dsp:spPr>
        <a:xfrm>
          <a:off x="2034121" y="940414"/>
          <a:ext cx="652903" cy="41976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检验检测认证技术</a:t>
          </a:r>
          <a:endParaRPr lang="zh-CN" altLang="en-US" sz="1000" kern="1200" dirty="0">
            <a:latin typeface="微软雅黑" pitchFamily="34" charset="-122"/>
            <a:ea typeface="微软雅黑" pitchFamily="34" charset="-122"/>
          </a:endParaRPr>
        </a:p>
      </dsp:txBody>
      <dsp:txXfrm>
        <a:off x="2034121" y="940414"/>
        <a:ext cx="652903" cy="419764"/>
      </dsp:txXfrm>
    </dsp:sp>
    <dsp:sp modelId="{DD20D35A-032A-4D50-9777-B1E4D996B080}">
      <dsp:nvSpPr>
        <dsp:cNvPr id="0" name=""/>
        <dsp:cNvSpPr/>
      </dsp:nvSpPr>
      <dsp:spPr>
        <a:xfrm>
          <a:off x="2034121" y="1484654"/>
          <a:ext cx="652903" cy="49217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标准化服务技术</a:t>
          </a:r>
          <a:endParaRPr lang="zh-CN" altLang="en-US" sz="1000" kern="1200" dirty="0">
            <a:latin typeface="微软雅黑" pitchFamily="34" charset="-122"/>
            <a:ea typeface="微软雅黑" pitchFamily="34" charset="-122"/>
          </a:endParaRPr>
        </a:p>
      </dsp:txBody>
      <dsp:txXfrm>
        <a:off x="2034121" y="1484654"/>
        <a:ext cx="652903" cy="492176"/>
      </dsp:txXfrm>
    </dsp:sp>
    <dsp:sp modelId="{3471877E-6B0A-4637-B6D5-1C909D9A3F5C}">
      <dsp:nvSpPr>
        <dsp:cNvPr id="0" name=""/>
        <dsp:cNvSpPr/>
      </dsp:nvSpPr>
      <dsp:spPr>
        <a:xfrm>
          <a:off x="2864173" y="382548"/>
          <a:ext cx="832528" cy="37023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kern="1200" dirty="0">
              <a:latin typeface="微软雅黑" pitchFamily="34" charset="-122"/>
              <a:ea typeface="微软雅黑" pitchFamily="34" charset="-122"/>
            </a:rPr>
            <a:t>信息技术服务</a:t>
          </a:r>
        </a:p>
      </dsp:txBody>
      <dsp:txXfrm>
        <a:off x="2864173" y="382548"/>
        <a:ext cx="832528" cy="370234"/>
      </dsp:txXfrm>
    </dsp:sp>
    <dsp:sp modelId="{DA7FA2DE-5526-4784-91B3-25E74627230D}">
      <dsp:nvSpPr>
        <dsp:cNvPr id="0" name=""/>
        <dsp:cNvSpPr/>
      </dsp:nvSpPr>
      <dsp:spPr>
        <a:xfrm>
          <a:off x="3072305" y="877258"/>
          <a:ext cx="716949" cy="41290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标准化服务技术</a:t>
          </a:r>
          <a:endParaRPr lang="zh-CN" altLang="en-US" sz="1000" kern="1200" dirty="0">
            <a:latin typeface="微软雅黑" pitchFamily="34" charset="-122"/>
            <a:ea typeface="微软雅黑" pitchFamily="34" charset="-122"/>
          </a:endParaRPr>
        </a:p>
      </dsp:txBody>
      <dsp:txXfrm>
        <a:off x="3072305" y="877258"/>
        <a:ext cx="716949" cy="412903"/>
      </dsp:txXfrm>
    </dsp:sp>
    <dsp:sp modelId="{F5CC7433-D936-49CF-9A75-9A28CB4E3003}">
      <dsp:nvSpPr>
        <dsp:cNvPr id="0" name=""/>
        <dsp:cNvSpPr/>
      </dsp:nvSpPr>
      <dsp:spPr>
        <a:xfrm>
          <a:off x="3072305" y="1414637"/>
          <a:ext cx="685143" cy="37181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数据服务技术</a:t>
          </a:r>
          <a:endParaRPr lang="zh-CN" altLang="en-US" sz="1000" kern="1200" dirty="0">
            <a:latin typeface="微软雅黑" pitchFamily="34" charset="-122"/>
            <a:ea typeface="微软雅黑" pitchFamily="34" charset="-122"/>
          </a:endParaRPr>
        </a:p>
      </dsp:txBody>
      <dsp:txXfrm>
        <a:off x="3072305" y="1414637"/>
        <a:ext cx="685143" cy="371814"/>
      </dsp:txXfrm>
    </dsp:sp>
    <dsp:sp modelId="{ECA19206-2727-4A94-8B64-9A6E23555E2A}">
      <dsp:nvSpPr>
        <dsp:cNvPr id="0" name=""/>
        <dsp:cNvSpPr/>
      </dsp:nvSpPr>
      <dsp:spPr>
        <a:xfrm>
          <a:off x="3072305" y="1910927"/>
          <a:ext cx="669245" cy="33338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其他信息服务技术</a:t>
          </a:r>
          <a:endParaRPr lang="zh-CN" altLang="en-US" sz="1000" kern="1200" dirty="0">
            <a:latin typeface="微软雅黑" pitchFamily="34" charset="-122"/>
            <a:ea typeface="微软雅黑" pitchFamily="34" charset="-122"/>
          </a:endParaRPr>
        </a:p>
      </dsp:txBody>
      <dsp:txXfrm>
        <a:off x="3072305" y="1910927"/>
        <a:ext cx="669245" cy="333389"/>
      </dsp:txXfrm>
    </dsp:sp>
    <dsp:sp modelId="{74EB5D50-74F6-4F74-870C-8DCAA8D13DEF}">
      <dsp:nvSpPr>
        <dsp:cNvPr id="0" name=""/>
        <dsp:cNvSpPr/>
      </dsp:nvSpPr>
      <dsp:spPr>
        <a:xfrm>
          <a:off x="3821176" y="382548"/>
          <a:ext cx="1426892" cy="29637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高技术专业化服务</a:t>
          </a:r>
          <a:endParaRPr lang="zh-CN" altLang="en-US" sz="1000" kern="1200" dirty="0">
            <a:latin typeface="微软雅黑" pitchFamily="34" charset="-122"/>
            <a:ea typeface="微软雅黑" pitchFamily="34" charset="-122"/>
          </a:endParaRPr>
        </a:p>
      </dsp:txBody>
      <dsp:txXfrm>
        <a:off x="3821176" y="382548"/>
        <a:ext cx="1426892" cy="296370"/>
      </dsp:txXfrm>
    </dsp:sp>
    <dsp:sp modelId="{807A608A-33B8-4BBE-B0D6-7903BCDBF543}">
      <dsp:nvSpPr>
        <dsp:cNvPr id="0" name=""/>
        <dsp:cNvSpPr/>
      </dsp:nvSpPr>
      <dsp:spPr>
        <a:xfrm>
          <a:off x="4177899" y="803393"/>
          <a:ext cx="1784303" cy="79256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zh-CN" altLang="en-US" sz="900" b="0" i="0" kern="1200" dirty="0">
              <a:latin typeface="微软雅黑" pitchFamily="34" charset="-122"/>
              <a:ea typeface="微软雅黑" pitchFamily="34" charset="-122"/>
            </a:rPr>
            <a:t>为可再生能源、能量转换与储能装置及高效节能工艺技术、产品、设备提供检测、维护及系统管理服务的技术</a:t>
          </a:r>
          <a:endParaRPr lang="zh-CN" altLang="en-US" sz="900" kern="1200" dirty="0">
            <a:latin typeface="微软雅黑" pitchFamily="34" charset="-122"/>
            <a:ea typeface="微软雅黑" pitchFamily="34" charset="-122"/>
          </a:endParaRPr>
        </a:p>
      </dsp:txBody>
      <dsp:txXfrm>
        <a:off x="4177899" y="803393"/>
        <a:ext cx="1784303" cy="792562"/>
      </dsp:txXfrm>
    </dsp:sp>
    <dsp:sp modelId="{0B672B81-549E-42A2-BECC-38D803714FA9}">
      <dsp:nvSpPr>
        <dsp:cNvPr id="0" name=""/>
        <dsp:cNvSpPr/>
      </dsp:nvSpPr>
      <dsp:spPr>
        <a:xfrm>
          <a:off x="4177899" y="1720432"/>
          <a:ext cx="1841710" cy="29637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zh-CN" altLang="en-US" sz="900" b="0" i="0" kern="1200" dirty="0">
              <a:latin typeface="微软雅黑" pitchFamily="34" charset="-122"/>
              <a:ea typeface="微软雅黑" pitchFamily="34" charset="-122"/>
            </a:rPr>
            <a:t>环境监理、监测与检测、风险与损害评价、应急和预警服务技术</a:t>
          </a:r>
          <a:endParaRPr lang="zh-CN" altLang="en-US" sz="900" kern="1200" dirty="0">
            <a:latin typeface="微软雅黑" pitchFamily="34" charset="-122"/>
            <a:ea typeface="微软雅黑" pitchFamily="34" charset="-122"/>
          </a:endParaRPr>
        </a:p>
      </dsp:txBody>
      <dsp:txXfrm>
        <a:off x="4177899" y="1720432"/>
        <a:ext cx="1841710" cy="296370"/>
      </dsp:txXfrm>
    </dsp:sp>
    <dsp:sp modelId="{066DF9A7-F4BA-40C0-B5CB-AEBCD9028BB8}">
      <dsp:nvSpPr>
        <dsp:cNvPr id="0" name=""/>
        <dsp:cNvSpPr/>
      </dsp:nvSpPr>
      <dsp:spPr>
        <a:xfrm>
          <a:off x="4177899" y="2141277"/>
          <a:ext cx="2002894" cy="29345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污水处理设施运营优化系统技术</a:t>
          </a:r>
          <a:endParaRPr lang="zh-CN" altLang="en-US" sz="1000" kern="1200" dirty="0">
            <a:latin typeface="微软雅黑" pitchFamily="34" charset="-122"/>
            <a:ea typeface="微软雅黑" pitchFamily="34" charset="-122"/>
          </a:endParaRPr>
        </a:p>
      </dsp:txBody>
      <dsp:txXfrm>
        <a:off x="4177899" y="2141277"/>
        <a:ext cx="2002894" cy="293457"/>
      </dsp:txXfrm>
    </dsp:sp>
    <dsp:sp modelId="{260756DF-5AFA-4D79-97BC-63FEDC8D7099}">
      <dsp:nvSpPr>
        <dsp:cNvPr id="0" name=""/>
        <dsp:cNvSpPr/>
      </dsp:nvSpPr>
      <dsp:spPr>
        <a:xfrm>
          <a:off x="4177899" y="2559210"/>
          <a:ext cx="1976446" cy="37799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zh-CN" altLang="en-US" sz="900" b="0" i="0" kern="1200" dirty="0">
              <a:latin typeface="微软雅黑" pitchFamily="34" charset="-122"/>
              <a:ea typeface="微软雅黑" pitchFamily="34" charset="-122"/>
            </a:rPr>
            <a:t>卫星遥感服务、导航与位置服务和航空遥感服务的关键支撑技术</a:t>
          </a:r>
          <a:endParaRPr lang="zh-CN" altLang="en-US" sz="900" kern="1200" dirty="0">
            <a:latin typeface="微软雅黑" pitchFamily="34" charset="-122"/>
            <a:ea typeface="微软雅黑" pitchFamily="34" charset="-122"/>
          </a:endParaRPr>
        </a:p>
      </dsp:txBody>
      <dsp:txXfrm>
        <a:off x="4177899" y="2559210"/>
        <a:ext cx="1976446" cy="377990"/>
      </dsp:txXfrm>
    </dsp:sp>
    <dsp:sp modelId="{5528317A-DF31-40EE-A19B-D91C6C9B1E52}">
      <dsp:nvSpPr>
        <dsp:cNvPr id="0" name=""/>
        <dsp:cNvSpPr/>
      </dsp:nvSpPr>
      <dsp:spPr>
        <a:xfrm>
          <a:off x="4177899" y="3061676"/>
          <a:ext cx="2056881" cy="39506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新材料检测、表征、评价、在线自动监测等服务的支撑技术</a:t>
          </a:r>
          <a:endParaRPr lang="zh-CN" altLang="en-US" sz="1000" kern="1200" dirty="0">
            <a:latin typeface="微软雅黑" pitchFamily="34" charset="-122"/>
            <a:ea typeface="微软雅黑" pitchFamily="34" charset="-122"/>
          </a:endParaRPr>
        </a:p>
      </dsp:txBody>
      <dsp:txXfrm>
        <a:off x="4177899" y="3061676"/>
        <a:ext cx="2056881" cy="395067"/>
      </dsp:txXfrm>
    </dsp:sp>
    <dsp:sp modelId="{9A62455F-A66A-4344-A752-E65CAD87FC7B}">
      <dsp:nvSpPr>
        <dsp:cNvPr id="0" name=""/>
        <dsp:cNvSpPr/>
      </dsp:nvSpPr>
      <dsp:spPr>
        <a:xfrm>
          <a:off x="4177899" y="3581219"/>
          <a:ext cx="1427829" cy="38639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zh-CN" altLang="en-US" sz="900" b="0" i="0" kern="1200" dirty="0">
              <a:latin typeface="微软雅黑" pitchFamily="34" charset="-122"/>
              <a:ea typeface="微软雅黑" pitchFamily="34" charset="-122"/>
            </a:rPr>
            <a:t>集成电路设计、测试与芯片制造服务的支撑技术</a:t>
          </a:r>
          <a:endParaRPr lang="zh-CN" altLang="en-US" sz="900" kern="1200" dirty="0">
            <a:latin typeface="微软雅黑" pitchFamily="34" charset="-122"/>
            <a:ea typeface="微软雅黑" pitchFamily="34" charset="-122"/>
          </a:endParaRPr>
        </a:p>
      </dsp:txBody>
      <dsp:txXfrm>
        <a:off x="4177899" y="3581219"/>
        <a:ext cx="1427829" cy="386395"/>
      </dsp:txXfrm>
    </dsp:sp>
    <dsp:sp modelId="{304307FB-6C5E-4948-8FDD-75F79E9AC5FE}">
      <dsp:nvSpPr>
        <dsp:cNvPr id="0" name=""/>
        <dsp:cNvSpPr/>
      </dsp:nvSpPr>
      <dsp:spPr>
        <a:xfrm>
          <a:off x="4177899" y="4092091"/>
          <a:ext cx="1991347" cy="51510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为企业提供的生物医药研发、</a:t>
          </a:r>
          <a:r>
            <a:rPr lang="zh-CN" altLang="en-US" sz="900" b="0" i="0" kern="1200" dirty="0">
              <a:latin typeface="微软雅黑" pitchFamily="34" charset="-122"/>
              <a:ea typeface="微软雅黑" pitchFamily="34" charset="-122"/>
            </a:rPr>
            <a:t>食品质量安全标准品制备及检测、疾病预警预测和健康</a:t>
          </a:r>
          <a:r>
            <a:rPr lang="zh-CN" altLang="en-US" sz="1000" b="0" i="0" kern="1200" dirty="0">
              <a:latin typeface="微软雅黑" pitchFamily="34" charset="-122"/>
              <a:ea typeface="微软雅黑" pitchFamily="34" charset="-122"/>
            </a:rPr>
            <a:t>管理等服务的关键技术</a:t>
          </a:r>
          <a:endParaRPr lang="zh-CN" altLang="en-US" sz="1000" kern="1200" dirty="0">
            <a:latin typeface="微软雅黑" pitchFamily="34" charset="-122"/>
            <a:ea typeface="微软雅黑" pitchFamily="34" charset="-122"/>
          </a:endParaRPr>
        </a:p>
      </dsp:txBody>
      <dsp:txXfrm>
        <a:off x="4177899" y="4092091"/>
        <a:ext cx="1991347" cy="515100"/>
      </dsp:txXfrm>
    </dsp:sp>
    <dsp:sp modelId="{9C6C80BB-102F-402A-8584-A0895FB2F6BC}">
      <dsp:nvSpPr>
        <dsp:cNvPr id="0" name=""/>
        <dsp:cNvSpPr/>
      </dsp:nvSpPr>
      <dsp:spPr>
        <a:xfrm>
          <a:off x="4177899" y="4731667"/>
          <a:ext cx="1929934" cy="24782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智能制造和云制造服务的关键技术</a:t>
          </a:r>
          <a:endParaRPr lang="zh-CN" altLang="en-US" sz="1000" kern="1200" dirty="0">
            <a:latin typeface="微软雅黑" pitchFamily="34" charset="-122"/>
            <a:ea typeface="微软雅黑" pitchFamily="34" charset="-122"/>
          </a:endParaRPr>
        </a:p>
      </dsp:txBody>
      <dsp:txXfrm>
        <a:off x="4177899" y="4731667"/>
        <a:ext cx="1929934" cy="247827"/>
      </dsp:txXfrm>
    </dsp:sp>
    <dsp:sp modelId="{6B45432F-0292-4FBE-BED8-271F34FB6ED1}">
      <dsp:nvSpPr>
        <dsp:cNvPr id="0" name=""/>
        <dsp:cNvSpPr/>
      </dsp:nvSpPr>
      <dsp:spPr>
        <a:xfrm>
          <a:off x="5372545" y="382548"/>
          <a:ext cx="1014807" cy="35546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知识产权与成果转化服务</a:t>
          </a:r>
          <a:endParaRPr lang="zh-CN" altLang="en-US" sz="1000" kern="1200" dirty="0">
            <a:latin typeface="微软雅黑" pitchFamily="34" charset="-122"/>
            <a:ea typeface="微软雅黑" pitchFamily="34" charset="-122"/>
          </a:endParaRPr>
        </a:p>
      </dsp:txBody>
      <dsp:txXfrm>
        <a:off x="5372545" y="382548"/>
        <a:ext cx="1014807" cy="355460"/>
      </dsp:txXfrm>
    </dsp:sp>
    <dsp:sp modelId="{E04FD779-63F5-4C77-A19A-463FA79F07AD}">
      <dsp:nvSpPr>
        <dsp:cNvPr id="0" name=""/>
        <dsp:cNvSpPr/>
      </dsp:nvSpPr>
      <dsp:spPr>
        <a:xfrm>
          <a:off x="6511828" y="382548"/>
          <a:ext cx="788303" cy="39977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kern="1200" dirty="0">
              <a:latin typeface="微软雅黑" pitchFamily="34" charset="-122"/>
              <a:ea typeface="微软雅黑" pitchFamily="34" charset="-122"/>
            </a:rPr>
            <a:t>电子商务与现代物流技术</a:t>
          </a:r>
        </a:p>
      </dsp:txBody>
      <dsp:txXfrm>
        <a:off x="6511828" y="382548"/>
        <a:ext cx="788303" cy="399779"/>
      </dsp:txXfrm>
    </dsp:sp>
    <dsp:sp modelId="{27D3D5F4-5369-49B5-9C4E-8A586EBFB585}">
      <dsp:nvSpPr>
        <dsp:cNvPr id="0" name=""/>
        <dsp:cNvSpPr/>
      </dsp:nvSpPr>
      <dsp:spPr>
        <a:xfrm>
          <a:off x="6708904" y="906803"/>
          <a:ext cx="695344" cy="33790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kern="1200" dirty="0">
              <a:latin typeface="微软雅黑" pitchFamily="34" charset="-122"/>
              <a:ea typeface="微软雅黑" pitchFamily="34" charset="-122"/>
            </a:rPr>
            <a:t>电子商务技术</a:t>
          </a:r>
        </a:p>
      </dsp:txBody>
      <dsp:txXfrm>
        <a:off x="6708904" y="906803"/>
        <a:ext cx="695344" cy="337906"/>
      </dsp:txXfrm>
    </dsp:sp>
    <dsp:sp modelId="{7A857053-DD26-4907-9749-BF01194485C0}">
      <dsp:nvSpPr>
        <dsp:cNvPr id="0" name=""/>
        <dsp:cNvSpPr/>
      </dsp:nvSpPr>
      <dsp:spPr>
        <a:xfrm>
          <a:off x="6708904" y="1369185"/>
          <a:ext cx="695344" cy="37086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kern="1200" dirty="0">
              <a:latin typeface="微软雅黑" pitchFamily="34" charset="-122"/>
              <a:ea typeface="微软雅黑" pitchFamily="34" charset="-122"/>
            </a:rPr>
            <a:t>物流与供应链技术</a:t>
          </a:r>
        </a:p>
      </dsp:txBody>
      <dsp:txXfrm>
        <a:off x="6708904" y="1369185"/>
        <a:ext cx="695344" cy="370860"/>
      </dsp:txXfrm>
    </dsp:sp>
    <dsp:sp modelId="{B163175E-39BA-48EB-8F4D-57AA2B033176}">
      <dsp:nvSpPr>
        <dsp:cNvPr id="0" name=""/>
        <dsp:cNvSpPr/>
      </dsp:nvSpPr>
      <dsp:spPr>
        <a:xfrm>
          <a:off x="7424607" y="382548"/>
          <a:ext cx="1181272" cy="34068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kern="1200" dirty="0">
              <a:latin typeface="微软雅黑" pitchFamily="34" charset="-122"/>
              <a:ea typeface="微软雅黑" pitchFamily="34" charset="-122"/>
            </a:rPr>
            <a:t>城市管理与社会服务</a:t>
          </a:r>
        </a:p>
      </dsp:txBody>
      <dsp:txXfrm>
        <a:off x="7424607" y="382548"/>
        <a:ext cx="1181272" cy="340686"/>
      </dsp:txXfrm>
    </dsp:sp>
    <dsp:sp modelId="{230CEA47-A3D2-451C-B942-F1B4DB7FBE94}">
      <dsp:nvSpPr>
        <dsp:cNvPr id="0" name=""/>
        <dsp:cNvSpPr/>
      </dsp:nvSpPr>
      <dsp:spPr>
        <a:xfrm>
          <a:off x="7719925" y="847710"/>
          <a:ext cx="919008" cy="40838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智慧城市服务支撑技术</a:t>
          </a:r>
          <a:endParaRPr lang="zh-CN" altLang="en-US" sz="1000" kern="1200" dirty="0">
            <a:latin typeface="微软雅黑" pitchFamily="34" charset="-122"/>
            <a:ea typeface="微软雅黑" pitchFamily="34" charset="-122"/>
          </a:endParaRPr>
        </a:p>
      </dsp:txBody>
      <dsp:txXfrm>
        <a:off x="7719925" y="847710"/>
        <a:ext cx="919008" cy="408389"/>
      </dsp:txXfrm>
    </dsp:sp>
    <dsp:sp modelId="{F76B58CE-1473-4BBB-96A5-5C8923A75EFE}">
      <dsp:nvSpPr>
        <dsp:cNvPr id="0" name=""/>
        <dsp:cNvSpPr/>
      </dsp:nvSpPr>
      <dsp:spPr>
        <a:xfrm>
          <a:off x="7719925" y="1380575"/>
          <a:ext cx="837246" cy="29637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kern="1200" dirty="0">
              <a:latin typeface="微软雅黑" pitchFamily="34" charset="-122"/>
              <a:ea typeface="微软雅黑" pitchFamily="34" charset="-122"/>
            </a:rPr>
            <a:t>互联网教育</a:t>
          </a:r>
        </a:p>
      </dsp:txBody>
      <dsp:txXfrm>
        <a:off x="7719925" y="1380575"/>
        <a:ext cx="837246" cy="296370"/>
      </dsp:txXfrm>
    </dsp:sp>
    <dsp:sp modelId="{63FCC6CA-3F0A-428E-A420-DF5EAAFAD5B9}">
      <dsp:nvSpPr>
        <dsp:cNvPr id="0" name=""/>
        <dsp:cNvSpPr/>
      </dsp:nvSpPr>
      <dsp:spPr>
        <a:xfrm>
          <a:off x="7719925" y="1801421"/>
          <a:ext cx="799779" cy="29637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kern="1200" dirty="0">
              <a:latin typeface="微软雅黑" pitchFamily="34" charset="-122"/>
              <a:ea typeface="微软雅黑" pitchFamily="34" charset="-122"/>
            </a:rPr>
            <a:t>健康管理</a:t>
          </a:r>
        </a:p>
      </dsp:txBody>
      <dsp:txXfrm>
        <a:off x="7719925" y="1801421"/>
        <a:ext cx="799779" cy="296370"/>
      </dsp:txXfrm>
    </dsp:sp>
    <dsp:sp modelId="{18133E4E-0A2F-40C7-9538-BDB2A4E105A1}">
      <dsp:nvSpPr>
        <dsp:cNvPr id="0" name=""/>
        <dsp:cNvSpPr/>
      </dsp:nvSpPr>
      <dsp:spPr>
        <a:xfrm>
          <a:off x="7719925" y="2222267"/>
          <a:ext cx="889194" cy="42632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现代体育服务支撑技术</a:t>
          </a:r>
          <a:endParaRPr lang="zh-CN" altLang="en-US" sz="1000" kern="1200" dirty="0">
            <a:latin typeface="微软雅黑" pitchFamily="34" charset="-122"/>
            <a:ea typeface="微软雅黑" pitchFamily="34" charset="-122"/>
          </a:endParaRPr>
        </a:p>
      </dsp:txBody>
      <dsp:txXfrm>
        <a:off x="7719925" y="2222267"/>
        <a:ext cx="889194" cy="426325"/>
      </dsp:txXfrm>
    </dsp:sp>
    <dsp:sp modelId="{B5D961A5-CCA4-4DEB-975E-F3AD6AA4A9A7}">
      <dsp:nvSpPr>
        <dsp:cNvPr id="0" name=""/>
        <dsp:cNvSpPr/>
      </dsp:nvSpPr>
      <dsp:spPr>
        <a:xfrm>
          <a:off x="8730355" y="382548"/>
          <a:ext cx="1530675" cy="28918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文化创意产业支撑技术</a:t>
          </a:r>
          <a:endParaRPr lang="zh-CN" altLang="en-US" sz="1000" kern="1200" dirty="0">
            <a:latin typeface="微软雅黑" pitchFamily="34" charset="-122"/>
            <a:ea typeface="微软雅黑" pitchFamily="34" charset="-122"/>
          </a:endParaRPr>
        </a:p>
      </dsp:txBody>
      <dsp:txXfrm>
        <a:off x="8730355" y="382548"/>
        <a:ext cx="1530675" cy="289189"/>
      </dsp:txXfrm>
    </dsp:sp>
    <dsp:sp modelId="{40012D4C-41AA-41DB-8409-4F4114DF1D8D}">
      <dsp:nvSpPr>
        <dsp:cNvPr id="0" name=""/>
        <dsp:cNvSpPr/>
      </dsp:nvSpPr>
      <dsp:spPr>
        <a:xfrm>
          <a:off x="9113024" y="796212"/>
          <a:ext cx="886591" cy="36989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创作、设计与制作技术</a:t>
          </a:r>
          <a:endParaRPr lang="zh-CN" altLang="en-US" sz="1000" kern="1200" dirty="0">
            <a:latin typeface="微软雅黑" pitchFamily="34" charset="-122"/>
            <a:ea typeface="微软雅黑" pitchFamily="34" charset="-122"/>
          </a:endParaRPr>
        </a:p>
      </dsp:txBody>
      <dsp:txXfrm>
        <a:off x="9113024" y="796212"/>
        <a:ext cx="886591" cy="369899"/>
      </dsp:txXfrm>
    </dsp:sp>
    <dsp:sp modelId="{F198CD42-9791-4621-A07D-DA83E67D37EA}">
      <dsp:nvSpPr>
        <dsp:cNvPr id="0" name=""/>
        <dsp:cNvSpPr/>
      </dsp:nvSpPr>
      <dsp:spPr>
        <a:xfrm>
          <a:off x="9113024" y="1290588"/>
          <a:ext cx="943103" cy="28759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传播与展示技术</a:t>
          </a:r>
          <a:endParaRPr lang="zh-CN" altLang="en-US" sz="1000" kern="1200" dirty="0">
            <a:latin typeface="微软雅黑" pitchFamily="34" charset="-122"/>
            <a:ea typeface="微软雅黑" pitchFamily="34" charset="-122"/>
          </a:endParaRPr>
        </a:p>
      </dsp:txBody>
      <dsp:txXfrm>
        <a:off x="9113024" y="1290588"/>
        <a:ext cx="943103" cy="287594"/>
      </dsp:txXfrm>
    </dsp:sp>
    <dsp:sp modelId="{1105A214-2477-4B23-A173-69E2DE691C8B}">
      <dsp:nvSpPr>
        <dsp:cNvPr id="0" name=""/>
        <dsp:cNvSpPr/>
      </dsp:nvSpPr>
      <dsp:spPr>
        <a:xfrm>
          <a:off x="9113024" y="1702658"/>
          <a:ext cx="1121726" cy="37238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文化遗产发现与再利用技术</a:t>
          </a:r>
          <a:endParaRPr lang="zh-CN" altLang="en-US" sz="1000" kern="1200" dirty="0">
            <a:latin typeface="微软雅黑" pitchFamily="34" charset="-122"/>
            <a:ea typeface="微软雅黑" pitchFamily="34" charset="-122"/>
          </a:endParaRPr>
        </a:p>
      </dsp:txBody>
      <dsp:txXfrm>
        <a:off x="9113024" y="1702658"/>
        <a:ext cx="1121726" cy="372389"/>
      </dsp:txXfrm>
    </dsp:sp>
    <dsp:sp modelId="{A868AEB4-ECC6-4D8F-B81F-F0122739B395}">
      <dsp:nvSpPr>
        <dsp:cNvPr id="0" name=""/>
        <dsp:cNvSpPr/>
      </dsp:nvSpPr>
      <dsp:spPr>
        <a:xfrm>
          <a:off x="9113024" y="2199523"/>
          <a:ext cx="1048095" cy="29637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zh-CN" altLang="en-US" sz="1000" b="0" i="0" kern="1200" dirty="0">
              <a:latin typeface="微软雅黑" pitchFamily="34" charset="-122"/>
              <a:ea typeface="微软雅黑" pitchFamily="34" charset="-122"/>
            </a:rPr>
            <a:t>运营与管理技术</a:t>
          </a:r>
          <a:endParaRPr lang="zh-CN" altLang="en-US" sz="1000" kern="1200" dirty="0">
            <a:latin typeface="微软雅黑" pitchFamily="34" charset="-122"/>
            <a:ea typeface="微软雅黑" pitchFamily="34" charset="-122"/>
          </a:endParaRPr>
        </a:p>
      </dsp:txBody>
      <dsp:txXfrm>
        <a:off x="9113024" y="2199523"/>
        <a:ext cx="1048095" cy="2963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C656E0-00F2-4CBE-9FDC-B8C7DD29A63A}">
      <dsp:nvSpPr>
        <dsp:cNvPr id="0" name=""/>
        <dsp:cNvSpPr/>
      </dsp:nvSpPr>
      <dsp:spPr>
        <a:xfrm>
          <a:off x="7857487" y="1572627"/>
          <a:ext cx="194748" cy="1815108"/>
        </a:xfrm>
        <a:custGeom>
          <a:avLst/>
          <a:gdLst/>
          <a:ahLst/>
          <a:cxnLst/>
          <a:rect l="0" t="0" r="0" b="0"/>
          <a:pathLst>
            <a:path>
              <a:moveTo>
                <a:pt x="0" y="0"/>
              </a:moveTo>
              <a:lnTo>
                <a:pt x="0" y="1815108"/>
              </a:lnTo>
              <a:lnTo>
                <a:pt x="194748" y="1815108"/>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6DF046-2D1D-4C2C-835D-A7664B14F8D5}">
      <dsp:nvSpPr>
        <dsp:cNvPr id="0" name=""/>
        <dsp:cNvSpPr/>
      </dsp:nvSpPr>
      <dsp:spPr>
        <a:xfrm>
          <a:off x="7857487" y="1572627"/>
          <a:ext cx="194748" cy="597230"/>
        </a:xfrm>
        <a:custGeom>
          <a:avLst/>
          <a:gdLst/>
          <a:ahLst/>
          <a:cxnLst/>
          <a:rect l="0" t="0" r="0" b="0"/>
          <a:pathLst>
            <a:path>
              <a:moveTo>
                <a:pt x="0" y="0"/>
              </a:moveTo>
              <a:lnTo>
                <a:pt x="0" y="597230"/>
              </a:lnTo>
              <a:lnTo>
                <a:pt x="194748" y="597230"/>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FC6F09-1A17-497C-8B8B-90593769EE20}">
      <dsp:nvSpPr>
        <dsp:cNvPr id="0" name=""/>
        <dsp:cNvSpPr/>
      </dsp:nvSpPr>
      <dsp:spPr>
        <a:xfrm>
          <a:off x="5276512" y="650816"/>
          <a:ext cx="3100305" cy="272648"/>
        </a:xfrm>
        <a:custGeom>
          <a:avLst/>
          <a:gdLst/>
          <a:ahLst/>
          <a:cxnLst/>
          <a:rect l="0" t="0" r="0" b="0"/>
          <a:pathLst>
            <a:path>
              <a:moveTo>
                <a:pt x="0" y="0"/>
              </a:moveTo>
              <a:lnTo>
                <a:pt x="0" y="136324"/>
              </a:lnTo>
              <a:lnTo>
                <a:pt x="3100305" y="136324"/>
              </a:lnTo>
              <a:lnTo>
                <a:pt x="3100305" y="272648"/>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3B028E-8623-494A-88AF-95E7A3628DC8}">
      <dsp:nvSpPr>
        <dsp:cNvPr id="0" name=""/>
        <dsp:cNvSpPr/>
      </dsp:nvSpPr>
      <dsp:spPr>
        <a:xfrm>
          <a:off x="4798825" y="1572627"/>
          <a:ext cx="194748" cy="2491380"/>
        </a:xfrm>
        <a:custGeom>
          <a:avLst/>
          <a:gdLst/>
          <a:ahLst/>
          <a:cxnLst/>
          <a:rect l="0" t="0" r="0" b="0"/>
          <a:pathLst>
            <a:path>
              <a:moveTo>
                <a:pt x="0" y="0"/>
              </a:moveTo>
              <a:lnTo>
                <a:pt x="0" y="2491380"/>
              </a:lnTo>
              <a:lnTo>
                <a:pt x="194748" y="2491380"/>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EBBFC0-9D72-4AB7-8DB1-C523CB9218C2}">
      <dsp:nvSpPr>
        <dsp:cNvPr id="0" name=""/>
        <dsp:cNvSpPr/>
      </dsp:nvSpPr>
      <dsp:spPr>
        <a:xfrm>
          <a:off x="4798825" y="1572627"/>
          <a:ext cx="194748" cy="990528"/>
        </a:xfrm>
        <a:custGeom>
          <a:avLst/>
          <a:gdLst/>
          <a:ahLst/>
          <a:cxnLst/>
          <a:rect l="0" t="0" r="0" b="0"/>
          <a:pathLst>
            <a:path>
              <a:moveTo>
                <a:pt x="0" y="0"/>
              </a:moveTo>
              <a:lnTo>
                <a:pt x="0" y="990528"/>
              </a:lnTo>
              <a:lnTo>
                <a:pt x="194748" y="990528"/>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4C321E2-DE6C-4523-9D78-5DAD27A554ED}">
      <dsp:nvSpPr>
        <dsp:cNvPr id="0" name=""/>
        <dsp:cNvSpPr/>
      </dsp:nvSpPr>
      <dsp:spPr>
        <a:xfrm>
          <a:off x="5230792" y="650816"/>
          <a:ext cx="91440" cy="272648"/>
        </a:xfrm>
        <a:custGeom>
          <a:avLst/>
          <a:gdLst/>
          <a:ahLst/>
          <a:cxnLst/>
          <a:rect l="0" t="0" r="0" b="0"/>
          <a:pathLst>
            <a:path>
              <a:moveTo>
                <a:pt x="45720" y="0"/>
              </a:moveTo>
              <a:lnTo>
                <a:pt x="45720" y="136324"/>
              </a:lnTo>
              <a:lnTo>
                <a:pt x="87363" y="136324"/>
              </a:lnTo>
              <a:lnTo>
                <a:pt x="87363" y="272648"/>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E1BB6F-B965-4D5A-970C-DFB900427080}">
      <dsp:nvSpPr>
        <dsp:cNvPr id="0" name=""/>
        <dsp:cNvSpPr/>
      </dsp:nvSpPr>
      <dsp:spPr>
        <a:xfrm>
          <a:off x="3227850" y="1572627"/>
          <a:ext cx="194748" cy="1786483"/>
        </a:xfrm>
        <a:custGeom>
          <a:avLst/>
          <a:gdLst/>
          <a:ahLst/>
          <a:cxnLst/>
          <a:rect l="0" t="0" r="0" b="0"/>
          <a:pathLst>
            <a:path>
              <a:moveTo>
                <a:pt x="0" y="0"/>
              </a:moveTo>
              <a:lnTo>
                <a:pt x="0" y="1786483"/>
              </a:lnTo>
              <a:lnTo>
                <a:pt x="194748" y="1786483"/>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099638-52E1-4870-922A-69EA2870FB84}">
      <dsp:nvSpPr>
        <dsp:cNvPr id="0" name=""/>
        <dsp:cNvSpPr/>
      </dsp:nvSpPr>
      <dsp:spPr>
        <a:xfrm>
          <a:off x="3227850" y="1572627"/>
          <a:ext cx="194748" cy="597230"/>
        </a:xfrm>
        <a:custGeom>
          <a:avLst/>
          <a:gdLst/>
          <a:ahLst/>
          <a:cxnLst/>
          <a:rect l="0" t="0" r="0" b="0"/>
          <a:pathLst>
            <a:path>
              <a:moveTo>
                <a:pt x="0" y="0"/>
              </a:moveTo>
              <a:lnTo>
                <a:pt x="0" y="597230"/>
              </a:lnTo>
              <a:lnTo>
                <a:pt x="194748" y="597230"/>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588D1F-756D-4ADD-B429-8EF6EEC040BB}">
      <dsp:nvSpPr>
        <dsp:cNvPr id="0" name=""/>
        <dsp:cNvSpPr/>
      </dsp:nvSpPr>
      <dsp:spPr>
        <a:xfrm>
          <a:off x="3747181" y="650816"/>
          <a:ext cx="1529330" cy="272648"/>
        </a:xfrm>
        <a:custGeom>
          <a:avLst/>
          <a:gdLst/>
          <a:ahLst/>
          <a:cxnLst/>
          <a:rect l="0" t="0" r="0" b="0"/>
          <a:pathLst>
            <a:path>
              <a:moveTo>
                <a:pt x="1529330" y="0"/>
              </a:moveTo>
              <a:lnTo>
                <a:pt x="1529330" y="136324"/>
              </a:lnTo>
              <a:lnTo>
                <a:pt x="0" y="136324"/>
              </a:lnTo>
              <a:lnTo>
                <a:pt x="0" y="272648"/>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060A1D-90F6-4172-A8FF-D02257B114BD}">
      <dsp:nvSpPr>
        <dsp:cNvPr id="0" name=""/>
        <dsp:cNvSpPr/>
      </dsp:nvSpPr>
      <dsp:spPr>
        <a:xfrm>
          <a:off x="1656876" y="1572627"/>
          <a:ext cx="194748" cy="2229356"/>
        </a:xfrm>
        <a:custGeom>
          <a:avLst/>
          <a:gdLst/>
          <a:ahLst/>
          <a:cxnLst/>
          <a:rect l="0" t="0" r="0" b="0"/>
          <a:pathLst>
            <a:path>
              <a:moveTo>
                <a:pt x="0" y="0"/>
              </a:moveTo>
              <a:lnTo>
                <a:pt x="0" y="2229356"/>
              </a:lnTo>
              <a:lnTo>
                <a:pt x="194748" y="2229356"/>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3B80FB-C026-475B-B51C-A078C2F48193}">
      <dsp:nvSpPr>
        <dsp:cNvPr id="0" name=""/>
        <dsp:cNvSpPr/>
      </dsp:nvSpPr>
      <dsp:spPr>
        <a:xfrm>
          <a:off x="1656876" y="1572627"/>
          <a:ext cx="194748" cy="858177"/>
        </a:xfrm>
        <a:custGeom>
          <a:avLst/>
          <a:gdLst/>
          <a:ahLst/>
          <a:cxnLst/>
          <a:rect l="0" t="0" r="0" b="0"/>
          <a:pathLst>
            <a:path>
              <a:moveTo>
                <a:pt x="0" y="0"/>
              </a:moveTo>
              <a:lnTo>
                <a:pt x="0" y="858177"/>
              </a:lnTo>
              <a:lnTo>
                <a:pt x="194748" y="858177"/>
              </a:lnTo>
            </a:path>
          </a:pathLst>
        </a:custGeom>
        <a:no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93FC4BC-44C8-4892-80A0-FED5D5A48416}">
      <dsp:nvSpPr>
        <dsp:cNvPr id="0" name=""/>
        <dsp:cNvSpPr/>
      </dsp:nvSpPr>
      <dsp:spPr>
        <a:xfrm>
          <a:off x="2176206" y="650816"/>
          <a:ext cx="3100305" cy="272648"/>
        </a:xfrm>
        <a:custGeom>
          <a:avLst/>
          <a:gdLst/>
          <a:ahLst/>
          <a:cxnLst/>
          <a:rect l="0" t="0" r="0" b="0"/>
          <a:pathLst>
            <a:path>
              <a:moveTo>
                <a:pt x="3100305" y="0"/>
              </a:moveTo>
              <a:lnTo>
                <a:pt x="3100305" y="136324"/>
              </a:lnTo>
              <a:lnTo>
                <a:pt x="0" y="136324"/>
              </a:lnTo>
              <a:lnTo>
                <a:pt x="0" y="272648"/>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E75195-FFF4-4BFF-90F5-FB845380D587}">
      <dsp:nvSpPr>
        <dsp:cNvPr id="0" name=""/>
        <dsp:cNvSpPr/>
      </dsp:nvSpPr>
      <dsp:spPr>
        <a:xfrm>
          <a:off x="4627349" y="1652"/>
          <a:ext cx="1298326" cy="64916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zh-CN" altLang="en-US" sz="800" kern="1200" dirty="0">
              <a:latin typeface="微软雅黑" pitchFamily="34" charset="-122"/>
              <a:ea typeface="微软雅黑" pitchFamily="34" charset="-122"/>
            </a:rPr>
            <a:t>证券交易市场</a:t>
          </a:r>
        </a:p>
      </dsp:txBody>
      <dsp:txXfrm>
        <a:off x="4627349" y="1652"/>
        <a:ext cx="1298326" cy="649163"/>
      </dsp:txXfrm>
    </dsp:sp>
    <dsp:sp modelId="{277E7D36-C15A-4948-B6AC-4F33DD363558}">
      <dsp:nvSpPr>
        <dsp:cNvPr id="0" name=""/>
        <dsp:cNvSpPr/>
      </dsp:nvSpPr>
      <dsp:spPr>
        <a:xfrm>
          <a:off x="1527043" y="923464"/>
          <a:ext cx="1298326" cy="64916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zh-CN" altLang="en-US" sz="800" kern="1200" dirty="0">
              <a:latin typeface="微软雅黑" pitchFamily="34" charset="-122"/>
              <a:ea typeface="微软雅黑" pitchFamily="34" charset="-122"/>
            </a:rPr>
            <a:t>主板</a:t>
          </a:r>
        </a:p>
      </dsp:txBody>
      <dsp:txXfrm>
        <a:off x="1527043" y="923464"/>
        <a:ext cx="1298326" cy="649163"/>
      </dsp:txXfrm>
    </dsp:sp>
    <dsp:sp modelId="{31173F47-759B-4E55-98D0-00209A5B22C7}">
      <dsp:nvSpPr>
        <dsp:cNvPr id="0" name=""/>
        <dsp:cNvSpPr/>
      </dsp:nvSpPr>
      <dsp:spPr>
        <a:xfrm>
          <a:off x="1851625" y="1845276"/>
          <a:ext cx="1249496" cy="117105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zh-CN" altLang="en-US" sz="800" b="0" i="0" kern="1200" dirty="0">
              <a:latin typeface="微软雅黑" pitchFamily="34" charset="-122"/>
              <a:ea typeface="微软雅黑" pitchFamily="34" charset="-122"/>
            </a:rPr>
            <a:t>主要针对大型蓝筹企业挂牌上市，分为上海证券交易所主板（股票代码以</a:t>
          </a:r>
          <a:r>
            <a:rPr lang="en-US" altLang="zh-CN" sz="800" b="0" i="0" kern="1200" dirty="0">
              <a:latin typeface="微软雅黑" pitchFamily="34" charset="-122"/>
              <a:ea typeface="微软雅黑" pitchFamily="34" charset="-122"/>
            </a:rPr>
            <a:t>60</a:t>
          </a:r>
          <a:r>
            <a:rPr lang="zh-CN" altLang="en-US" sz="800" b="0" i="0" kern="1200" dirty="0">
              <a:latin typeface="微软雅黑" pitchFamily="34" charset="-122"/>
              <a:ea typeface="微软雅黑" pitchFamily="34" charset="-122"/>
            </a:rPr>
            <a:t>开头）</a:t>
          </a:r>
        </a:p>
        <a:p>
          <a:pPr marL="0" lvl="0" indent="0" algn="ctr" defTabSz="355600">
            <a:lnSpc>
              <a:spcPct val="90000"/>
            </a:lnSpc>
            <a:spcBef>
              <a:spcPct val="0"/>
            </a:spcBef>
            <a:spcAft>
              <a:spcPct val="35000"/>
            </a:spcAft>
            <a:buNone/>
          </a:pPr>
          <a:r>
            <a:rPr lang="zh-CN" altLang="en-US" sz="800" b="0" i="0" kern="1200" dirty="0">
              <a:latin typeface="微软雅黑" pitchFamily="34" charset="-122"/>
              <a:ea typeface="微软雅黑" pitchFamily="34" charset="-122"/>
            </a:rPr>
            <a:t>和深圳证券交易所主板（股票代码以</a:t>
          </a:r>
          <a:r>
            <a:rPr lang="en-US" altLang="zh-CN" sz="800" b="0" i="0" kern="1200" dirty="0">
              <a:latin typeface="微软雅黑" pitchFamily="34" charset="-122"/>
              <a:ea typeface="微软雅黑" pitchFamily="34" charset="-122"/>
            </a:rPr>
            <a:t>000</a:t>
          </a:r>
          <a:r>
            <a:rPr lang="zh-CN" altLang="en-US" sz="800" b="0" i="0" kern="1200" dirty="0">
              <a:latin typeface="微软雅黑" pitchFamily="34" charset="-122"/>
              <a:ea typeface="微软雅黑" pitchFamily="34" charset="-122"/>
            </a:rPr>
            <a:t>开头）</a:t>
          </a:r>
          <a:endParaRPr lang="zh-CN" altLang="en-US" sz="800" kern="1200" dirty="0">
            <a:latin typeface="微软雅黑" pitchFamily="34" charset="-122"/>
            <a:ea typeface="微软雅黑" pitchFamily="34" charset="-122"/>
          </a:endParaRPr>
        </a:p>
      </dsp:txBody>
      <dsp:txXfrm>
        <a:off x="1851625" y="1845276"/>
        <a:ext cx="1249496" cy="1171057"/>
      </dsp:txXfrm>
    </dsp:sp>
    <dsp:sp modelId="{5DA0ED06-00C6-4E57-818B-C4E40493C3A0}">
      <dsp:nvSpPr>
        <dsp:cNvPr id="0" name=""/>
        <dsp:cNvSpPr/>
      </dsp:nvSpPr>
      <dsp:spPr>
        <a:xfrm>
          <a:off x="1851625" y="3288982"/>
          <a:ext cx="1298326" cy="102600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altLang="zh-CN" sz="800" kern="1200" dirty="0">
              <a:latin typeface="微软雅黑" pitchFamily="34" charset="-122"/>
              <a:ea typeface="微软雅黑" pitchFamily="34" charset="-122"/>
            </a:rPr>
            <a:t>1</a:t>
          </a:r>
          <a:r>
            <a:rPr lang="zh-CN" altLang="en-US" sz="800" kern="1200" dirty="0">
              <a:latin typeface="微软雅黑" pitchFamily="34" charset="-122"/>
              <a:ea typeface="微软雅黑" pitchFamily="34" charset="-122"/>
            </a:rPr>
            <a:t>、中国石油（</a:t>
          </a:r>
          <a:r>
            <a:rPr lang="en-US" altLang="zh-CN" sz="800" kern="1200" dirty="0">
              <a:latin typeface="微软雅黑" pitchFamily="34" charset="-122"/>
              <a:ea typeface="微软雅黑" pitchFamily="34" charset="-122"/>
            </a:rPr>
            <a:t>601857</a:t>
          </a:r>
          <a:r>
            <a:rPr lang="zh-CN" altLang="en-US" sz="800" kern="1200" dirty="0">
              <a:latin typeface="微软雅黑" pitchFamily="34" charset="-122"/>
              <a:ea typeface="微软雅黑" pitchFamily="34" charset="-122"/>
            </a:rPr>
            <a:t>）</a:t>
          </a:r>
          <a:endParaRPr lang="en-US" altLang="zh-CN" sz="800" kern="1200" dirty="0">
            <a:latin typeface="微软雅黑" pitchFamily="34" charset="-122"/>
            <a:ea typeface="微软雅黑" pitchFamily="34" charset="-122"/>
          </a:endParaRPr>
        </a:p>
        <a:p>
          <a:pPr marL="0" lvl="0" indent="0" algn="ctr" defTabSz="355600">
            <a:lnSpc>
              <a:spcPct val="90000"/>
            </a:lnSpc>
            <a:spcBef>
              <a:spcPct val="0"/>
            </a:spcBef>
            <a:spcAft>
              <a:spcPct val="35000"/>
            </a:spcAft>
            <a:buNone/>
          </a:pPr>
          <a:r>
            <a:rPr lang="en-US" altLang="zh-CN" sz="800" kern="1200" dirty="0">
              <a:latin typeface="微软雅黑" pitchFamily="34" charset="-122"/>
              <a:ea typeface="微软雅黑" pitchFamily="34" charset="-122"/>
            </a:rPr>
            <a:t>2</a:t>
          </a:r>
          <a:r>
            <a:rPr lang="zh-CN" altLang="en-US" sz="800" kern="1200" dirty="0">
              <a:latin typeface="微软雅黑" pitchFamily="34" charset="-122"/>
              <a:ea typeface="微软雅黑" pitchFamily="34" charset="-122"/>
            </a:rPr>
            <a:t>、中国银行（</a:t>
          </a:r>
          <a:r>
            <a:rPr lang="en-US" altLang="zh-CN" sz="800" kern="1200" dirty="0">
              <a:latin typeface="微软雅黑" pitchFamily="34" charset="-122"/>
              <a:ea typeface="微软雅黑" pitchFamily="34" charset="-122"/>
            </a:rPr>
            <a:t>601988</a:t>
          </a:r>
          <a:r>
            <a:rPr lang="zh-CN" altLang="en-US" sz="800" kern="1200" dirty="0">
              <a:latin typeface="微软雅黑" pitchFamily="34" charset="-122"/>
              <a:ea typeface="微软雅黑" pitchFamily="34" charset="-122"/>
            </a:rPr>
            <a:t>）</a:t>
          </a:r>
          <a:endParaRPr lang="en-US" altLang="zh-CN" sz="800" kern="1200" dirty="0">
            <a:latin typeface="微软雅黑" pitchFamily="34" charset="-122"/>
            <a:ea typeface="微软雅黑" pitchFamily="34" charset="-122"/>
          </a:endParaRPr>
        </a:p>
        <a:p>
          <a:pPr marL="0" lvl="0" indent="0" algn="l" defTabSz="355600">
            <a:lnSpc>
              <a:spcPct val="90000"/>
            </a:lnSpc>
            <a:spcBef>
              <a:spcPct val="0"/>
            </a:spcBef>
            <a:spcAft>
              <a:spcPct val="35000"/>
            </a:spcAft>
            <a:buNone/>
          </a:pPr>
          <a:r>
            <a:rPr lang="en-US" altLang="zh-CN" sz="800" kern="1200" dirty="0">
              <a:latin typeface="微软雅黑" pitchFamily="34" charset="-122"/>
              <a:ea typeface="微软雅黑" pitchFamily="34" charset="-122"/>
            </a:rPr>
            <a:t>3</a:t>
          </a:r>
          <a:r>
            <a:rPr lang="zh-CN" altLang="en-US" sz="800" kern="1200" dirty="0">
              <a:latin typeface="微软雅黑" pitchFamily="34" charset="-122"/>
              <a:ea typeface="微软雅黑" pitchFamily="34" charset="-122"/>
            </a:rPr>
            <a:t>、万科</a:t>
          </a:r>
          <a:r>
            <a:rPr lang="en-US" altLang="zh-CN" sz="800" kern="1200" dirty="0">
              <a:latin typeface="微软雅黑" pitchFamily="34" charset="-122"/>
              <a:ea typeface="微软雅黑" pitchFamily="34" charset="-122"/>
            </a:rPr>
            <a:t>A</a:t>
          </a:r>
          <a:r>
            <a:rPr lang="zh-CN" altLang="en-US" sz="800" kern="1200" dirty="0">
              <a:latin typeface="微软雅黑" pitchFamily="34" charset="-122"/>
              <a:ea typeface="微软雅黑" pitchFamily="34" charset="-122"/>
            </a:rPr>
            <a:t>（</a:t>
          </a:r>
          <a:r>
            <a:rPr lang="en-US" altLang="zh-CN" sz="800" kern="1200" dirty="0">
              <a:latin typeface="微软雅黑" pitchFamily="34" charset="-122"/>
              <a:ea typeface="微软雅黑" pitchFamily="34" charset="-122"/>
            </a:rPr>
            <a:t>000002</a:t>
          </a:r>
          <a:r>
            <a:rPr lang="zh-CN" altLang="en-US" sz="800" kern="1200" dirty="0">
              <a:latin typeface="微软雅黑" pitchFamily="34" charset="-122"/>
              <a:ea typeface="微软雅黑" pitchFamily="34" charset="-122"/>
            </a:rPr>
            <a:t>）</a:t>
          </a:r>
          <a:endParaRPr lang="en-US" altLang="zh-CN" sz="800" kern="1200" dirty="0">
            <a:latin typeface="微软雅黑" pitchFamily="34" charset="-122"/>
            <a:ea typeface="微软雅黑" pitchFamily="34" charset="-122"/>
          </a:endParaRPr>
        </a:p>
        <a:p>
          <a:pPr marL="0" lvl="0" indent="0" algn="ctr" defTabSz="355600">
            <a:lnSpc>
              <a:spcPct val="90000"/>
            </a:lnSpc>
            <a:spcBef>
              <a:spcPct val="0"/>
            </a:spcBef>
            <a:spcAft>
              <a:spcPct val="35000"/>
            </a:spcAft>
            <a:buNone/>
          </a:pPr>
          <a:r>
            <a:rPr lang="en-US" altLang="zh-CN" sz="800" kern="1200" dirty="0">
              <a:latin typeface="微软雅黑" pitchFamily="34" charset="-122"/>
              <a:ea typeface="微软雅黑" pitchFamily="34" charset="-122"/>
            </a:rPr>
            <a:t>4</a:t>
          </a:r>
          <a:r>
            <a:rPr lang="zh-CN" altLang="en-US" sz="800" kern="1200" dirty="0">
              <a:latin typeface="微软雅黑" pitchFamily="34" charset="-122"/>
              <a:ea typeface="微软雅黑" pitchFamily="34" charset="-122"/>
            </a:rPr>
            <a:t>、贵州茅台（</a:t>
          </a:r>
          <a:r>
            <a:rPr lang="en-US" altLang="zh-CN" sz="800" kern="1200" dirty="0">
              <a:latin typeface="微软雅黑" pitchFamily="34" charset="-122"/>
              <a:ea typeface="微软雅黑" pitchFamily="34" charset="-122"/>
            </a:rPr>
            <a:t>6000519</a:t>
          </a:r>
          <a:r>
            <a:rPr lang="zh-CN" altLang="en-US" sz="800" kern="1200" dirty="0">
              <a:latin typeface="微软雅黑" pitchFamily="34" charset="-122"/>
              <a:ea typeface="微软雅黑" pitchFamily="34" charset="-122"/>
            </a:rPr>
            <a:t>）</a:t>
          </a:r>
        </a:p>
      </dsp:txBody>
      <dsp:txXfrm>
        <a:off x="1851625" y="3288982"/>
        <a:ext cx="1298326" cy="1026002"/>
      </dsp:txXfrm>
    </dsp:sp>
    <dsp:sp modelId="{AAC92A2C-B8FD-4560-8D67-75AFFB95E89B}">
      <dsp:nvSpPr>
        <dsp:cNvPr id="0" name=""/>
        <dsp:cNvSpPr/>
      </dsp:nvSpPr>
      <dsp:spPr>
        <a:xfrm>
          <a:off x="3098018" y="923464"/>
          <a:ext cx="1298326" cy="64916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zh-CN" altLang="en-US" sz="800" kern="1200" dirty="0">
              <a:latin typeface="微软雅黑" pitchFamily="34" charset="-122"/>
              <a:ea typeface="微软雅黑" pitchFamily="34" charset="-122"/>
            </a:rPr>
            <a:t>中小板</a:t>
          </a:r>
        </a:p>
      </dsp:txBody>
      <dsp:txXfrm>
        <a:off x="3098018" y="923464"/>
        <a:ext cx="1298326" cy="649163"/>
      </dsp:txXfrm>
    </dsp:sp>
    <dsp:sp modelId="{0A207F5C-80DC-4451-B8D4-99D8F7EB49F2}">
      <dsp:nvSpPr>
        <dsp:cNvPr id="0" name=""/>
        <dsp:cNvSpPr/>
      </dsp:nvSpPr>
      <dsp:spPr>
        <a:xfrm>
          <a:off x="3422599" y="1845276"/>
          <a:ext cx="1298326" cy="64916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zh-CN" altLang="en-US" sz="800" b="0" i="0" kern="1200" dirty="0">
              <a:latin typeface="微软雅黑" pitchFamily="34" charset="-122"/>
              <a:ea typeface="微软雅黑" pitchFamily="34" charset="-122"/>
            </a:rPr>
            <a:t>主要针对中型稳定发展，但是未达到主板挂牌要求的企业，属于深圳交易所的一个 板块（股票代码以</a:t>
          </a:r>
          <a:r>
            <a:rPr lang="en-US" altLang="zh-CN" sz="800" b="0" i="0" kern="1200" dirty="0">
              <a:latin typeface="微软雅黑" pitchFamily="34" charset="-122"/>
              <a:ea typeface="微软雅黑" pitchFamily="34" charset="-122"/>
            </a:rPr>
            <a:t>002</a:t>
          </a:r>
          <a:r>
            <a:rPr lang="zh-CN" altLang="en-US" sz="800" b="0" i="0" kern="1200" dirty="0">
              <a:latin typeface="微软雅黑" pitchFamily="34" charset="-122"/>
              <a:ea typeface="微软雅黑" pitchFamily="34" charset="-122"/>
            </a:rPr>
            <a:t>开头）</a:t>
          </a:r>
        </a:p>
      </dsp:txBody>
      <dsp:txXfrm>
        <a:off x="3422599" y="1845276"/>
        <a:ext cx="1298326" cy="649163"/>
      </dsp:txXfrm>
    </dsp:sp>
    <dsp:sp modelId="{A12A1BD5-9F99-46F4-9123-0E126C28E970}">
      <dsp:nvSpPr>
        <dsp:cNvPr id="0" name=""/>
        <dsp:cNvSpPr/>
      </dsp:nvSpPr>
      <dsp:spPr>
        <a:xfrm>
          <a:off x="3422599" y="2767087"/>
          <a:ext cx="1298326" cy="118404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altLang="zh-CN" sz="800" kern="1200" dirty="0">
              <a:latin typeface="微软雅黑" pitchFamily="34" charset="-122"/>
              <a:ea typeface="微软雅黑" pitchFamily="34" charset="-122"/>
            </a:rPr>
            <a:t>1</a:t>
          </a:r>
          <a:r>
            <a:rPr lang="zh-CN" altLang="en-US" sz="800" kern="1200" dirty="0">
              <a:latin typeface="微软雅黑" pitchFamily="34" charset="-122"/>
              <a:ea typeface="微软雅黑" pitchFamily="34" charset="-122"/>
            </a:rPr>
            <a:t>、苏宁电器（</a:t>
          </a:r>
          <a:r>
            <a:rPr lang="en-US" altLang="zh-CN" sz="800" kern="1200" dirty="0">
              <a:latin typeface="微软雅黑" pitchFamily="34" charset="-122"/>
              <a:ea typeface="微软雅黑" pitchFamily="34" charset="-122"/>
            </a:rPr>
            <a:t>002024</a:t>
          </a:r>
          <a:r>
            <a:rPr lang="zh-CN" altLang="en-US" sz="800" kern="1200" dirty="0">
              <a:latin typeface="微软雅黑" pitchFamily="34" charset="-122"/>
              <a:ea typeface="微软雅黑" pitchFamily="34" charset="-122"/>
            </a:rPr>
            <a:t>）</a:t>
          </a:r>
          <a:endParaRPr lang="en-US" altLang="zh-CN" sz="800" kern="1200" dirty="0">
            <a:latin typeface="微软雅黑" pitchFamily="34" charset="-122"/>
            <a:ea typeface="微软雅黑" pitchFamily="34" charset="-122"/>
          </a:endParaRPr>
        </a:p>
        <a:p>
          <a:pPr marL="0" lvl="0" indent="0" algn="ctr" defTabSz="355600">
            <a:lnSpc>
              <a:spcPct val="90000"/>
            </a:lnSpc>
            <a:spcBef>
              <a:spcPct val="0"/>
            </a:spcBef>
            <a:spcAft>
              <a:spcPct val="35000"/>
            </a:spcAft>
            <a:buNone/>
          </a:pPr>
          <a:r>
            <a:rPr lang="en-US" altLang="zh-CN" sz="800" kern="1200" dirty="0">
              <a:latin typeface="微软雅黑" pitchFamily="34" charset="-122"/>
              <a:ea typeface="微软雅黑" pitchFamily="34" charset="-122"/>
            </a:rPr>
            <a:t>2</a:t>
          </a:r>
          <a:r>
            <a:rPr lang="zh-CN" altLang="en-US" sz="800" kern="1200" dirty="0">
              <a:latin typeface="微软雅黑" pitchFamily="34" charset="-122"/>
              <a:ea typeface="微软雅黑" pitchFamily="34" charset="-122"/>
            </a:rPr>
            <a:t>、七匹狼（</a:t>
          </a:r>
          <a:r>
            <a:rPr lang="en-US" altLang="zh-CN" sz="800" kern="1200" dirty="0">
              <a:latin typeface="微软雅黑" pitchFamily="34" charset="-122"/>
              <a:ea typeface="微软雅黑" pitchFamily="34" charset="-122"/>
            </a:rPr>
            <a:t>002029</a:t>
          </a:r>
          <a:r>
            <a:rPr lang="zh-CN" altLang="en-US" sz="800" kern="1200" dirty="0">
              <a:latin typeface="微软雅黑" pitchFamily="34" charset="-122"/>
              <a:ea typeface="微软雅黑" pitchFamily="34" charset="-122"/>
            </a:rPr>
            <a:t>）</a:t>
          </a:r>
          <a:endParaRPr lang="en-US" altLang="zh-CN" sz="800" kern="1200" dirty="0">
            <a:latin typeface="微软雅黑" pitchFamily="34" charset="-122"/>
            <a:ea typeface="微软雅黑" pitchFamily="34" charset="-122"/>
          </a:endParaRPr>
        </a:p>
        <a:p>
          <a:pPr marL="0" lvl="0" indent="0" algn="ctr" defTabSz="355600">
            <a:lnSpc>
              <a:spcPct val="90000"/>
            </a:lnSpc>
            <a:spcBef>
              <a:spcPct val="0"/>
            </a:spcBef>
            <a:spcAft>
              <a:spcPct val="35000"/>
            </a:spcAft>
            <a:buNone/>
          </a:pPr>
          <a:r>
            <a:rPr lang="en-US" altLang="zh-CN" sz="800" kern="1200" dirty="0">
              <a:latin typeface="微软雅黑" pitchFamily="34" charset="-122"/>
              <a:ea typeface="微软雅黑" pitchFamily="34" charset="-122"/>
            </a:rPr>
            <a:t>3</a:t>
          </a:r>
          <a:r>
            <a:rPr lang="zh-CN" altLang="en-US" sz="800" kern="1200" dirty="0">
              <a:latin typeface="微软雅黑" pitchFamily="34" charset="-122"/>
              <a:ea typeface="微软雅黑" pitchFamily="34" charset="-122"/>
            </a:rPr>
            <a:t>、</a:t>
          </a:r>
          <a:r>
            <a:rPr lang="zh-CN" altLang="en-US" sz="800" b="0" i="0" kern="1200" dirty="0">
              <a:latin typeface="微软雅黑" pitchFamily="34" charset="-122"/>
              <a:ea typeface="微软雅黑" pitchFamily="34" charset="-122"/>
            </a:rPr>
            <a:t>苏泊尔（</a:t>
          </a:r>
          <a:r>
            <a:rPr lang="en-US" altLang="zh-CN" sz="800" b="0" i="0" kern="1200" dirty="0">
              <a:latin typeface="微软雅黑" pitchFamily="34" charset="-122"/>
              <a:ea typeface="微软雅黑" pitchFamily="34" charset="-122"/>
            </a:rPr>
            <a:t>002032</a:t>
          </a:r>
          <a:r>
            <a:rPr lang="zh-CN" altLang="en-US" sz="800" b="0" i="0" kern="1200" dirty="0">
              <a:latin typeface="微软雅黑" pitchFamily="34" charset="-122"/>
              <a:ea typeface="微软雅黑" pitchFamily="34" charset="-122"/>
            </a:rPr>
            <a:t>）</a:t>
          </a:r>
          <a:endParaRPr lang="en-US" altLang="zh-CN" sz="800" b="0" i="0" kern="1200" dirty="0">
            <a:latin typeface="微软雅黑" pitchFamily="34" charset="-122"/>
            <a:ea typeface="微软雅黑" pitchFamily="34" charset="-122"/>
          </a:endParaRPr>
        </a:p>
        <a:p>
          <a:pPr marL="0" lvl="0" indent="0" algn="ctr" defTabSz="355600">
            <a:lnSpc>
              <a:spcPct val="90000"/>
            </a:lnSpc>
            <a:spcBef>
              <a:spcPct val="0"/>
            </a:spcBef>
            <a:spcAft>
              <a:spcPct val="35000"/>
            </a:spcAft>
            <a:buNone/>
          </a:pPr>
          <a:r>
            <a:rPr lang="en-US" altLang="zh-CN" sz="800" b="0" i="0" kern="1200" dirty="0">
              <a:latin typeface="微软雅黑" pitchFamily="34" charset="-122"/>
              <a:ea typeface="微软雅黑" pitchFamily="34" charset="-122"/>
            </a:rPr>
            <a:t>4</a:t>
          </a:r>
          <a:r>
            <a:rPr lang="zh-CN" altLang="en-US" sz="800" b="0" i="0" kern="1200" dirty="0">
              <a:latin typeface="微软雅黑" pitchFamily="34" charset="-122"/>
              <a:ea typeface="微软雅黑" pitchFamily="34" charset="-122"/>
            </a:rPr>
            <a:t>、比亚迪（</a:t>
          </a:r>
          <a:r>
            <a:rPr lang="en-US" altLang="zh-CN" sz="800" b="0" i="0" kern="1200" dirty="0">
              <a:latin typeface="微软雅黑" pitchFamily="34" charset="-122"/>
              <a:ea typeface="微软雅黑" pitchFamily="34" charset="-122"/>
            </a:rPr>
            <a:t>002594</a:t>
          </a:r>
          <a:r>
            <a:rPr lang="zh-CN" altLang="en-US" sz="800" b="0" i="0" kern="1200" dirty="0">
              <a:latin typeface="微软雅黑" pitchFamily="34" charset="-122"/>
              <a:ea typeface="微软雅黑" pitchFamily="34" charset="-122"/>
            </a:rPr>
            <a:t>）</a:t>
          </a:r>
        </a:p>
      </dsp:txBody>
      <dsp:txXfrm>
        <a:off x="3422599" y="2767087"/>
        <a:ext cx="1298326" cy="1184047"/>
      </dsp:txXfrm>
    </dsp:sp>
    <dsp:sp modelId="{2CBD0958-C836-4C2A-883F-621CDDA39C05}">
      <dsp:nvSpPr>
        <dsp:cNvPr id="0" name=""/>
        <dsp:cNvSpPr/>
      </dsp:nvSpPr>
      <dsp:spPr>
        <a:xfrm>
          <a:off x="4668992" y="923464"/>
          <a:ext cx="1298326" cy="64916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zh-CN" altLang="en-US" sz="800" kern="1200" dirty="0">
              <a:latin typeface="微软雅黑" pitchFamily="34" charset="-122"/>
              <a:ea typeface="微软雅黑" pitchFamily="34" charset="-122"/>
            </a:rPr>
            <a:t>创业板</a:t>
          </a:r>
        </a:p>
      </dsp:txBody>
      <dsp:txXfrm>
        <a:off x="4668992" y="923464"/>
        <a:ext cx="1298326" cy="649163"/>
      </dsp:txXfrm>
    </dsp:sp>
    <dsp:sp modelId="{8C2F0E8C-C0CF-4021-B44B-C5576D65D769}">
      <dsp:nvSpPr>
        <dsp:cNvPr id="0" name=""/>
        <dsp:cNvSpPr/>
      </dsp:nvSpPr>
      <dsp:spPr>
        <a:xfrm>
          <a:off x="4993574" y="1845276"/>
          <a:ext cx="2786013" cy="143576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l" defTabSz="355600">
            <a:lnSpc>
              <a:spcPct val="90000"/>
            </a:lnSpc>
            <a:spcBef>
              <a:spcPct val="0"/>
            </a:spcBef>
            <a:spcAft>
              <a:spcPct val="35000"/>
            </a:spcAft>
            <a:buNone/>
          </a:pPr>
          <a:r>
            <a:rPr lang="zh-CN" altLang="en-US" sz="800" b="0" i="0" kern="1200" dirty="0">
              <a:latin typeface="微软雅黑" pitchFamily="34" charset="-122"/>
              <a:ea typeface="微软雅黑" pitchFamily="34" charset="-122"/>
            </a:rPr>
            <a:t>创业板，称二板市场（</a:t>
          </a:r>
          <a:r>
            <a:rPr lang="en-US" altLang="zh-CN" sz="800" b="0" i="0" kern="1200" dirty="0">
              <a:latin typeface="微软雅黑" pitchFamily="34" charset="-122"/>
              <a:ea typeface="微软雅黑" pitchFamily="34" charset="-122"/>
            </a:rPr>
            <a:t>Second-board Market</a:t>
          </a:r>
          <a:r>
            <a:rPr lang="zh-CN" altLang="en-US" sz="800" b="0" i="0" kern="1200" dirty="0">
              <a:latin typeface="微软雅黑" pitchFamily="34" charset="-122"/>
              <a:ea typeface="微软雅黑" pitchFamily="34" charset="-122"/>
            </a:rPr>
            <a:t>）即第二股票交易市场，是与主板市场（</a:t>
          </a:r>
          <a:r>
            <a:rPr lang="en-US" altLang="zh-CN" sz="800" b="0" i="0" kern="1200" dirty="0">
              <a:latin typeface="微软雅黑" pitchFamily="34" charset="-122"/>
              <a:ea typeface="微软雅黑" pitchFamily="34" charset="-122"/>
            </a:rPr>
            <a:t>Main-Board Market</a:t>
          </a:r>
          <a:r>
            <a:rPr lang="zh-CN" altLang="en-US" sz="800" b="0" i="0" kern="1200" dirty="0">
              <a:latin typeface="微软雅黑" pitchFamily="34" charset="-122"/>
              <a:ea typeface="微软雅黑" pitchFamily="34" charset="-122"/>
            </a:rPr>
            <a:t>）不同的一类证券市场，专为暂时无法在主板上市的创业型企业、中小企业和高科技产业企业等需要进行融资和发展的企业提供融资途径和成长空间的证券交易市场，是对主板市场的重要补充，在资本市场有着重要的位置。在中国的创业板的市场代码是</a:t>
          </a:r>
          <a:r>
            <a:rPr lang="en-US" altLang="zh-CN" sz="800" b="0" i="0" kern="1200" dirty="0">
              <a:latin typeface="微软雅黑" pitchFamily="34" charset="-122"/>
              <a:ea typeface="微软雅黑" pitchFamily="34" charset="-122"/>
            </a:rPr>
            <a:t>300</a:t>
          </a:r>
          <a:r>
            <a:rPr lang="zh-CN" altLang="en-US" sz="800" b="0" i="0" kern="1200" dirty="0">
              <a:latin typeface="微软雅黑" pitchFamily="34" charset="-122"/>
              <a:ea typeface="微软雅黑" pitchFamily="34" charset="-122"/>
            </a:rPr>
            <a:t>开头的。</a:t>
          </a:r>
        </a:p>
      </dsp:txBody>
      <dsp:txXfrm>
        <a:off x="4993574" y="1845276"/>
        <a:ext cx="2786013" cy="1435760"/>
      </dsp:txXfrm>
    </dsp:sp>
    <dsp:sp modelId="{D0BF240B-476D-431A-B612-CDB2430AEAF8}">
      <dsp:nvSpPr>
        <dsp:cNvPr id="0" name=""/>
        <dsp:cNvSpPr/>
      </dsp:nvSpPr>
      <dsp:spPr>
        <a:xfrm>
          <a:off x="4993574" y="3553685"/>
          <a:ext cx="1298326" cy="102064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altLang="zh-CN" sz="800" kern="1200" dirty="0">
              <a:latin typeface="微软雅黑" pitchFamily="34" charset="-122"/>
              <a:ea typeface="微软雅黑" pitchFamily="34" charset="-122"/>
            </a:rPr>
            <a:t>1</a:t>
          </a:r>
          <a:r>
            <a:rPr lang="zh-CN" altLang="en-US" sz="800" kern="1200" dirty="0">
              <a:latin typeface="微软雅黑" pitchFamily="34" charset="-122"/>
              <a:ea typeface="微软雅黑" pitchFamily="34" charset="-122"/>
            </a:rPr>
            <a:t>、华谊兄弟（</a:t>
          </a:r>
          <a:r>
            <a:rPr lang="en-US" altLang="zh-CN" sz="800" kern="1200" dirty="0">
              <a:latin typeface="微软雅黑" pitchFamily="34" charset="-122"/>
              <a:ea typeface="微软雅黑" pitchFamily="34" charset="-122"/>
            </a:rPr>
            <a:t>300027</a:t>
          </a:r>
          <a:r>
            <a:rPr lang="zh-CN" altLang="en-US" sz="800" kern="1200" dirty="0">
              <a:latin typeface="微软雅黑" pitchFamily="34" charset="-122"/>
              <a:ea typeface="微软雅黑" pitchFamily="34" charset="-122"/>
            </a:rPr>
            <a:t>）</a:t>
          </a:r>
          <a:endParaRPr lang="en-US" altLang="zh-CN" sz="800" kern="1200" dirty="0">
            <a:latin typeface="微软雅黑" pitchFamily="34" charset="-122"/>
            <a:ea typeface="微软雅黑" pitchFamily="34" charset="-122"/>
          </a:endParaRPr>
        </a:p>
        <a:p>
          <a:pPr marL="0" lvl="0" indent="0" algn="ctr" defTabSz="355600">
            <a:lnSpc>
              <a:spcPct val="90000"/>
            </a:lnSpc>
            <a:spcBef>
              <a:spcPct val="0"/>
            </a:spcBef>
            <a:spcAft>
              <a:spcPct val="35000"/>
            </a:spcAft>
            <a:buNone/>
          </a:pPr>
          <a:r>
            <a:rPr lang="en-US" altLang="zh-CN" sz="800" kern="1200" dirty="0">
              <a:latin typeface="微软雅黑" pitchFamily="34" charset="-122"/>
              <a:ea typeface="微软雅黑" pitchFamily="34" charset="-122"/>
            </a:rPr>
            <a:t>2</a:t>
          </a:r>
          <a:r>
            <a:rPr lang="zh-CN" altLang="en-US" sz="800" kern="1200" dirty="0">
              <a:latin typeface="微软雅黑" pitchFamily="34" charset="-122"/>
              <a:ea typeface="微软雅黑" pitchFamily="34" charset="-122"/>
            </a:rPr>
            <a:t>、汤臣倍健（</a:t>
          </a:r>
          <a:r>
            <a:rPr lang="en-US" altLang="zh-CN" sz="800" kern="1200" dirty="0">
              <a:latin typeface="微软雅黑" pitchFamily="34" charset="-122"/>
              <a:ea typeface="微软雅黑" pitchFamily="34" charset="-122"/>
            </a:rPr>
            <a:t>300146</a:t>
          </a:r>
          <a:r>
            <a:rPr lang="zh-CN" altLang="en-US" sz="800" kern="1200" dirty="0">
              <a:latin typeface="微软雅黑" pitchFamily="34" charset="-122"/>
              <a:ea typeface="微软雅黑" pitchFamily="34" charset="-122"/>
            </a:rPr>
            <a:t>）</a:t>
          </a:r>
          <a:endParaRPr lang="en-US" altLang="zh-CN" sz="800" kern="1200" dirty="0">
            <a:latin typeface="微软雅黑" pitchFamily="34" charset="-122"/>
            <a:ea typeface="微软雅黑" pitchFamily="34" charset="-122"/>
          </a:endParaRPr>
        </a:p>
        <a:p>
          <a:pPr marL="0" lvl="0" indent="0" algn="ctr" defTabSz="355600">
            <a:lnSpc>
              <a:spcPct val="90000"/>
            </a:lnSpc>
            <a:spcBef>
              <a:spcPct val="0"/>
            </a:spcBef>
            <a:spcAft>
              <a:spcPct val="35000"/>
            </a:spcAft>
            <a:buNone/>
          </a:pPr>
          <a:r>
            <a:rPr lang="en-US" altLang="zh-CN" sz="800" kern="1200" dirty="0">
              <a:latin typeface="微软雅黑" pitchFamily="34" charset="-122"/>
              <a:ea typeface="微软雅黑" pitchFamily="34" charset="-122"/>
            </a:rPr>
            <a:t>3</a:t>
          </a:r>
          <a:r>
            <a:rPr lang="zh-CN" altLang="en-US" sz="800" kern="1200" dirty="0">
              <a:latin typeface="微软雅黑" pitchFamily="34" charset="-122"/>
              <a:ea typeface="微软雅黑" pitchFamily="34" charset="-122"/>
            </a:rPr>
            <a:t>、华大基因（</a:t>
          </a:r>
          <a:r>
            <a:rPr lang="en-US" altLang="zh-CN" sz="800" kern="1200" dirty="0">
              <a:latin typeface="微软雅黑" pitchFamily="34" charset="-122"/>
              <a:ea typeface="微软雅黑" pitchFamily="34" charset="-122"/>
            </a:rPr>
            <a:t>300676</a:t>
          </a:r>
          <a:r>
            <a:rPr lang="zh-CN" altLang="en-US" sz="800" kern="1200" dirty="0">
              <a:latin typeface="微软雅黑" pitchFamily="34" charset="-122"/>
              <a:ea typeface="微软雅黑" pitchFamily="34" charset="-122"/>
            </a:rPr>
            <a:t>）</a:t>
          </a:r>
          <a:endParaRPr lang="en-US" altLang="zh-CN" sz="800" kern="1200" dirty="0">
            <a:latin typeface="微软雅黑" pitchFamily="34" charset="-122"/>
            <a:ea typeface="微软雅黑" pitchFamily="34" charset="-122"/>
          </a:endParaRPr>
        </a:p>
        <a:p>
          <a:pPr marL="0" lvl="0" indent="0" algn="ctr" defTabSz="355600">
            <a:lnSpc>
              <a:spcPct val="90000"/>
            </a:lnSpc>
            <a:spcBef>
              <a:spcPct val="0"/>
            </a:spcBef>
            <a:spcAft>
              <a:spcPct val="35000"/>
            </a:spcAft>
            <a:buNone/>
          </a:pPr>
          <a:r>
            <a:rPr lang="en-US" altLang="zh-CN" sz="800" kern="1200" dirty="0">
              <a:latin typeface="微软雅黑" pitchFamily="34" charset="-122"/>
              <a:ea typeface="微软雅黑" pitchFamily="34" charset="-122"/>
            </a:rPr>
            <a:t>4</a:t>
          </a:r>
          <a:r>
            <a:rPr lang="zh-CN" altLang="en-US" sz="800" kern="1200" dirty="0">
              <a:latin typeface="微软雅黑" pitchFamily="34" charset="-122"/>
              <a:ea typeface="微软雅黑" pitchFamily="34" charset="-122"/>
            </a:rPr>
            <a:t>、暴风集团（</a:t>
          </a:r>
          <a:r>
            <a:rPr lang="en-US" altLang="zh-CN" sz="800" kern="1200" dirty="0">
              <a:latin typeface="微软雅黑" pitchFamily="34" charset="-122"/>
              <a:ea typeface="微软雅黑" pitchFamily="34" charset="-122"/>
            </a:rPr>
            <a:t>300434</a:t>
          </a:r>
          <a:r>
            <a:rPr lang="zh-CN" altLang="en-US" sz="800" kern="1200" dirty="0">
              <a:latin typeface="微软雅黑" pitchFamily="34" charset="-122"/>
              <a:ea typeface="微软雅黑" pitchFamily="34" charset="-122"/>
            </a:rPr>
            <a:t>）</a:t>
          </a:r>
        </a:p>
      </dsp:txBody>
      <dsp:txXfrm>
        <a:off x="4993574" y="3553685"/>
        <a:ext cx="1298326" cy="1020646"/>
      </dsp:txXfrm>
    </dsp:sp>
    <dsp:sp modelId="{A8C3D59E-00FF-4A98-B2AE-EBD0F49D35DD}">
      <dsp:nvSpPr>
        <dsp:cNvPr id="0" name=""/>
        <dsp:cNvSpPr/>
      </dsp:nvSpPr>
      <dsp:spPr>
        <a:xfrm>
          <a:off x="7727654" y="923464"/>
          <a:ext cx="1298326" cy="64916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zh-CN" altLang="en-US" sz="800" kern="1200" dirty="0">
              <a:latin typeface="微软雅黑" pitchFamily="34" charset="-122"/>
              <a:ea typeface="微软雅黑" pitchFamily="34" charset="-122"/>
            </a:rPr>
            <a:t>新三板</a:t>
          </a:r>
        </a:p>
      </dsp:txBody>
      <dsp:txXfrm>
        <a:off x="7727654" y="923464"/>
        <a:ext cx="1298326" cy="649163"/>
      </dsp:txXfrm>
    </dsp:sp>
    <dsp:sp modelId="{42C52D7B-4FCD-434C-8D86-9C1A6123C354}">
      <dsp:nvSpPr>
        <dsp:cNvPr id="0" name=""/>
        <dsp:cNvSpPr/>
      </dsp:nvSpPr>
      <dsp:spPr>
        <a:xfrm>
          <a:off x="8052236" y="1845276"/>
          <a:ext cx="1918978" cy="64916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zh-CN" altLang="en-US" sz="800" b="0" i="0" kern="1200" dirty="0">
              <a:latin typeface="微软雅黑" pitchFamily="34" charset="-122"/>
              <a:ea typeface="微软雅黑" pitchFamily="34" charset="-122"/>
            </a:rPr>
            <a:t>沪深交易所之后的第三家全国性证券交易场所，全称为全国中小企业股份转让系统，交易所位于北京（股票代码以</a:t>
          </a:r>
          <a:r>
            <a:rPr lang="en-US" altLang="zh-CN" sz="800" b="0" i="0" kern="1200" dirty="0">
              <a:latin typeface="微软雅黑" pitchFamily="34" charset="-122"/>
              <a:ea typeface="微软雅黑" pitchFamily="34" charset="-122"/>
            </a:rPr>
            <a:t>8</a:t>
          </a:r>
          <a:r>
            <a:rPr lang="zh-CN" altLang="en-US" sz="800" b="0" i="0" kern="1200" dirty="0">
              <a:latin typeface="微软雅黑" pitchFamily="34" charset="-122"/>
              <a:ea typeface="微软雅黑" pitchFamily="34" charset="-122"/>
            </a:rPr>
            <a:t>开头）</a:t>
          </a:r>
          <a:endParaRPr lang="zh-CN" altLang="en-US" sz="800" kern="1200" dirty="0">
            <a:latin typeface="微软雅黑" pitchFamily="34" charset="-122"/>
            <a:ea typeface="微软雅黑" pitchFamily="34" charset="-122"/>
          </a:endParaRPr>
        </a:p>
      </dsp:txBody>
      <dsp:txXfrm>
        <a:off x="8052236" y="1845276"/>
        <a:ext cx="1918978" cy="649163"/>
      </dsp:txXfrm>
    </dsp:sp>
    <dsp:sp modelId="{5C5E3101-267A-4B5A-ACBC-50F8C8A1BEA6}">
      <dsp:nvSpPr>
        <dsp:cNvPr id="0" name=""/>
        <dsp:cNvSpPr/>
      </dsp:nvSpPr>
      <dsp:spPr>
        <a:xfrm>
          <a:off x="8052236" y="2767087"/>
          <a:ext cx="1298326" cy="124129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altLang="zh-CN" sz="800" b="0" i="0" kern="1200" dirty="0">
              <a:latin typeface="微软雅黑" pitchFamily="34" charset="-122"/>
              <a:ea typeface="微软雅黑" pitchFamily="34" charset="-122"/>
            </a:rPr>
            <a:t>1</a:t>
          </a:r>
          <a:r>
            <a:rPr lang="zh-CN" altLang="en-US" sz="800" b="0" i="0" kern="1200" dirty="0">
              <a:latin typeface="微软雅黑" pitchFamily="34" charset="-122"/>
              <a:ea typeface="微软雅黑" pitchFamily="34" charset="-122"/>
            </a:rPr>
            <a:t>、百事通（</a:t>
          </a:r>
          <a:r>
            <a:rPr lang="en-US" altLang="zh-CN" sz="800" b="0" i="0" kern="1200" dirty="0">
              <a:latin typeface="微软雅黑" pitchFamily="34" charset="-122"/>
              <a:ea typeface="微软雅黑" pitchFamily="34" charset="-122"/>
            </a:rPr>
            <a:t>834055</a:t>
          </a:r>
          <a:r>
            <a:rPr lang="zh-CN" altLang="en-US" sz="800" b="0" i="0" kern="1200" dirty="0">
              <a:latin typeface="微软雅黑" pitchFamily="34" charset="-122"/>
              <a:ea typeface="微软雅黑" pitchFamily="34" charset="-122"/>
            </a:rPr>
            <a:t>）</a:t>
          </a:r>
          <a:endParaRPr lang="en-US" altLang="zh-CN" sz="800" b="0" i="0" kern="1200" dirty="0">
            <a:latin typeface="微软雅黑" pitchFamily="34" charset="-122"/>
            <a:ea typeface="微软雅黑" pitchFamily="34" charset="-122"/>
          </a:endParaRPr>
        </a:p>
        <a:p>
          <a:pPr marL="0" lvl="0" indent="0" algn="ctr" defTabSz="355600">
            <a:lnSpc>
              <a:spcPct val="90000"/>
            </a:lnSpc>
            <a:spcBef>
              <a:spcPct val="0"/>
            </a:spcBef>
            <a:spcAft>
              <a:spcPct val="35000"/>
            </a:spcAft>
            <a:buNone/>
          </a:pPr>
          <a:r>
            <a:rPr lang="en-US" altLang="zh-CN" sz="800" b="0" i="0" kern="1200" dirty="0">
              <a:latin typeface="微软雅黑" pitchFamily="34" charset="-122"/>
              <a:ea typeface="微软雅黑" pitchFamily="34" charset="-122"/>
            </a:rPr>
            <a:t>2</a:t>
          </a:r>
          <a:r>
            <a:rPr lang="zh-CN" altLang="en-US" sz="800" b="0" i="0" kern="1200" dirty="0">
              <a:latin typeface="微软雅黑" pitchFamily="34" charset="-122"/>
              <a:ea typeface="微软雅黑" pitchFamily="34" charset="-122"/>
            </a:rPr>
            <a:t>、成大生物（</a:t>
          </a:r>
          <a:r>
            <a:rPr lang="en-US" altLang="zh-CN" sz="800" b="0" i="0" kern="1200" dirty="0">
              <a:latin typeface="微软雅黑" pitchFamily="34" charset="-122"/>
              <a:ea typeface="微软雅黑" pitchFamily="34" charset="-122"/>
            </a:rPr>
            <a:t>831550</a:t>
          </a:r>
          <a:r>
            <a:rPr lang="zh-CN" altLang="en-US" sz="800" b="0" i="0" kern="1200" dirty="0">
              <a:latin typeface="微软雅黑" pitchFamily="34" charset="-122"/>
              <a:ea typeface="微软雅黑" pitchFamily="34" charset="-122"/>
            </a:rPr>
            <a:t>）</a:t>
          </a:r>
          <a:endParaRPr lang="en-US" altLang="zh-CN" sz="800" b="0" i="0" kern="1200" dirty="0">
            <a:latin typeface="微软雅黑" pitchFamily="34" charset="-122"/>
            <a:ea typeface="微软雅黑" pitchFamily="34" charset="-122"/>
          </a:endParaRPr>
        </a:p>
        <a:p>
          <a:pPr marL="0" lvl="0" indent="0" algn="ctr" defTabSz="355600">
            <a:lnSpc>
              <a:spcPct val="90000"/>
            </a:lnSpc>
            <a:spcBef>
              <a:spcPct val="0"/>
            </a:spcBef>
            <a:spcAft>
              <a:spcPct val="35000"/>
            </a:spcAft>
            <a:buNone/>
          </a:pPr>
          <a:r>
            <a:rPr lang="en-US" altLang="zh-CN" sz="800" b="0" i="0" kern="1200" dirty="0">
              <a:latin typeface="微软雅黑" pitchFamily="34" charset="-122"/>
              <a:ea typeface="微软雅黑" pitchFamily="34" charset="-122"/>
            </a:rPr>
            <a:t>3</a:t>
          </a:r>
          <a:r>
            <a:rPr lang="zh-CN" altLang="en-US" sz="800" b="0" i="0" kern="1200" dirty="0">
              <a:latin typeface="微软雅黑" pitchFamily="34" charset="-122"/>
              <a:ea typeface="微软雅黑" pitchFamily="34" charset="-122"/>
            </a:rPr>
            <a:t>、西部超导（</a:t>
          </a:r>
          <a:r>
            <a:rPr lang="en-US" altLang="zh-CN" sz="800" b="0" i="0" kern="1200" dirty="0">
              <a:latin typeface="微软雅黑" pitchFamily="34" charset="-122"/>
              <a:ea typeface="微软雅黑" pitchFamily="34" charset="-122"/>
            </a:rPr>
            <a:t>831628</a:t>
          </a:r>
          <a:r>
            <a:rPr lang="zh-CN" altLang="en-US" sz="800" b="0" i="0" kern="1200" dirty="0">
              <a:latin typeface="微软雅黑" pitchFamily="34" charset="-122"/>
              <a:ea typeface="微软雅黑" pitchFamily="34" charset="-122"/>
            </a:rPr>
            <a:t>）</a:t>
          </a:r>
          <a:endParaRPr lang="en-US" altLang="zh-CN" sz="800" b="0" i="0" kern="1200" dirty="0">
            <a:latin typeface="微软雅黑" pitchFamily="34" charset="-122"/>
            <a:ea typeface="微软雅黑" pitchFamily="34" charset="-122"/>
          </a:endParaRPr>
        </a:p>
        <a:p>
          <a:pPr marL="0" lvl="0" indent="0" algn="ctr" defTabSz="355600">
            <a:lnSpc>
              <a:spcPct val="90000"/>
            </a:lnSpc>
            <a:spcBef>
              <a:spcPct val="0"/>
            </a:spcBef>
            <a:spcAft>
              <a:spcPct val="35000"/>
            </a:spcAft>
            <a:buNone/>
          </a:pPr>
          <a:r>
            <a:rPr lang="en-US" altLang="zh-CN" sz="800" b="0" i="0" kern="1200" dirty="0">
              <a:latin typeface="微软雅黑" pitchFamily="34" charset="-122"/>
              <a:ea typeface="微软雅黑" pitchFamily="34" charset="-122"/>
            </a:rPr>
            <a:t>4</a:t>
          </a:r>
          <a:r>
            <a:rPr lang="zh-CN" altLang="en-US" sz="800" b="0" i="0" kern="1200" dirty="0">
              <a:latin typeface="微软雅黑" pitchFamily="34" charset="-122"/>
              <a:ea typeface="微软雅黑" pitchFamily="34" charset="-122"/>
            </a:rPr>
            <a:t>、联讯证券（</a:t>
          </a:r>
          <a:r>
            <a:rPr lang="en-US" altLang="zh-CN" sz="800" b="0" i="0" kern="1200" dirty="0">
              <a:latin typeface="微软雅黑" pitchFamily="34" charset="-122"/>
              <a:ea typeface="微软雅黑" pitchFamily="34" charset="-122"/>
            </a:rPr>
            <a:t>830899</a:t>
          </a:r>
          <a:r>
            <a:rPr lang="zh-CN" altLang="en-US" sz="800" b="0" i="0" kern="1200" dirty="0">
              <a:latin typeface="微软雅黑" pitchFamily="34" charset="-122"/>
              <a:ea typeface="微软雅黑" pitchFamily="34" charset="-122"/>
            </a:rPr>
            <a:t>）</a:t>
          </a:r>
        </a:p>
      </dsp:txBody>
      <dsp:txXfrm>
        <a:off x="8052236" y="2767087"/>
        <a:ext cx="1298326" cy="124129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D4CFCB-06C7-4C36-A2B2-3667FF5DAFE9}" type="datetimeFigureOut">
              <a:rPr lang="zh-CN" altLang="en-US" smtClean="0"/>
              <a:pPr/>
              <a:t>2018/7/24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5ED831-1F55-4050-A925-93DDFCF5C30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PT制作指导">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FB9B6CC1-D031-41C3-AF05-AAACEF2B7CFE}"/>
              </a:ext>
            </a:extLst>
          </p:cNvPr>
          <p:cNvSpPr txBox="1"/>
          <p:nvPr userDrawn="1"/>
        </p:nvSpPr>
        <p:spPr>
          <a:xfrm>
            <a:off x="449943" y="406400"/>
            <a:ext cx="3962401" cy="1323439"/>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PPT</a:t>
            </a:r>
            <a:r>
              <a:rPr lang="zh-CN" altLang="en-US" sz="4000" b="1" dirty="0">
                <a:solidFill>
                  <a:schemeClr val="bg1"/>
                </a:solidFill>
                <a:latin typeface="微软雅黑" panose="020B0503020204020204" pitchFamily="34" charset="-122"/>
                <a:ea typeface="微软雅黑" panose="020B0503020204020204" pitchFamily="34" charset="-122"/>
              </a:rPr>
              <a:t>制作指导</a:t>
            </a:r>
            <a:endParaRPr lang="en-US" altLang="zh-CN" sz="4000" b="1" dirty="0">
              <a:solidFill>
                <a:schemeClr val="bg1"/>
              </a:solidFill>
              <a:latin typeface="微软雅黑" panose="020B0503020204020204" pitchFamily="34" charset="-122"/>
              <a:ea typeface="微软雅黑" panose="020B0503020204020204" pitchFamily="34" charset="-122"/>
            </a:endParaRPr>
          </a:p>
          <a:p>
            <a:r>
              <a:rPr lang="zh-CN" altLang="en-US" sz="4000" b="1" dirty="0">
                <a:solidFill>
                  <a:schemeClr val="bg1"/>
                </a:solidFill>
                <a:latin typeface="微软雅黑" panose="020B0503020204020204" pitchFamily="34" charset="-122"/>
                <a:ea typeface="微软雅黑" panose="020B0503020204020204" pitchFamily="34" charset="-122"/>
              </a:rPr>
              <a:t>此页看完可删除</a:t>
            </a:r>
          </a:p>
        </p:txBody>
      </p:sp>
      <p:sp>
        <p:nvSpPr>
          <p:cNvPr id="5" name="文本框 4">
            <a:extLst>
              <a:ext uri="{FF2B5EF4-FFF2-40B4-BE49-F238E27FC236}">
                <a16:creationId xmlns:a16="http://schemas.microsoft.com/office/drawing/2014/main" id="{9714C294-13BC-4628-81EA-AFD49EA82F15}"/>
              </a:ext>
            </a:extLst>
          </p:cNvPr>
          <p:cNvSpPr txBox="1"/>
          <p:nvPr userDrawn="1"/>
        </p:nvSpPr>
        <p:spPr>
          <a:xfrm>
            <a:off x="6342743" y="503980"/>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内置模板，根据需求新建添加</a:t>
            </a:r>
          </a:p>
        </p:txBody>
      </p:sp>
      <p:pic>
        <p:nvPicPr>
          <p:cNvPr id="7" name="图片 6">
            <a:extLst>
              <a:ext uri="{FF2B5EF4-FFF2-40B4-BE49-F238E27FC236}">
                <a16:creationId xmlns:a16="http://schemas.microsoft.com/office/drawing/2014/main" id="{4CAC9CDA-BD38-4115-9B4F-A0BB9993E28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b="15725"/>
          <a:stretch/>
        </p:blipFill>
        <p:spPr>
          <a:xfrm>
            <a:off x="6729638" y="1114286"/>
            <a:ext cx="4359275" cy="4981714"/>
          </a:xfrm>
          <a:prstGeom prst="rect">
            <a:avLst/>
          </a:prstGeom>
        </p:spPr>
      </p:pic>
      <p:sp>
        <p:nvSpPr>
          <p:cNvPr id="8" name="文本框 7">
            <a:extLst>
              <a:ext uri="{FF2B5EF4-FFF2-40B4-BE49-F238E27FC236}">
                <a16:creationId xmlns:a16="http://schemas.microsoft.com/office/drawing/2014/main" id="{0B6E85E5-735A-4557-9487-77DA150AC7E6}"/>
              </a:ext>
            </a:extLst>
          </p:cNvPr>
          <p:cNvSpPr txBox="1"/>
          <p:nvPr userDrawn="1"/>
        </p:nvSpPr>
        <p:spPr>
          <a:xfrm>
            <a:off x="159657" y="2710152"/>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做完以后修改小标签</a:t>
            </a:r>
          </a:p>
        </p:txBody>
      </p:sp>
      <p:sp>
        <p:nvSpPr>
          <p:cNvPr id="9" name="文本框 8">
            <a:extLst>
              <a:ext uri="{FF2B5EF4-FFF2-40B4-BE49-F238E27FC236}">
                <a16:creationId xmlns:a16="http://schemas.microsoft.com/office/drawing/2014/main" id="{0E9A1DB8-B8DC-410E-A42E-0916C0727CBD}"/>
              </a:ext>
            </a:extLst>
          </p:cNvPr>
          <p:cNvSpPr txBox="1"/>
          <p:nvPr userDrawn="1"/>
        </p:nvSpPr>
        <p:spPr>
          <a:xfrm>
            <a:off x="382813" y="3343533"/>
            <a:ext cx="5402943" cy="830997"/>
          </a:xfrm>
          <a:prstGeom prst="rect">
            <a:avLst/>
          </a:prstGeom>
          <a:noFill/>
        </p:spPr>
        <p:txBody>
          <a:bodyPr wrap="square" rtlCol="0">
            <a:spAutoFit/>
          </a:bodyPr>
          <a:lstStyle/>
          <a:p>
            <a:pPr marL="0" indent="0">
              <a:buFont typeface="Arial" panose="020B0604020202020204" pitchFamily="34" charset="0"/>
              <a:buNone/>
            </a:pPr>
            <a:r>
              <a:rPr lang="zh-CN" altLang="en-US" sz="2400" dirty="0">
                <a:solidFill>
                  <a:schemeClr val="bg1"/>
                </a:solidFill>
              </a:rPr>
              <a:t>点击“视图”</a:t>
            </a:r>
            <a:r>
              <a:rPr lang="en-US" altLang="zh-CN" sz="2400" dirty="0">
                <a:solidFill>
                  <a:schemeClr val="bg1"/>
                </a:solidFill>
              </a:rPr>
              <a:t>-</a:t>
            </a:r>
            <a:r>
              <a:rPr lang="zh-CN" altLang="en-US" sz="2400" dirty="0">
                <a:solidFill>
                  <a:schemeClr val="bg1"/>
                </a:solidFill>
              </a:rPr>
              <a:t>“幻灯片模板”修改第一张模板的小标签内容，然后返回即可。</a:t>
            </a:r>
          </a:p>
        </p:txBody>
      </p:sp>
      <p:pic>
        <p:nvPicPr>
          <p:cNvPr id="11" name="图片 10">
            <a:extLst>
              <a:ext uri="{FF2B5EF4-FFF2-40B4-BE49-F238E27FC236}">
                <a16:creationId xmlns:a16="http://schemas.microsoft.com/office/drawing/2014/main" id="{3DDDCEEC-F2EC-4277-BC7A-27B108F9DD7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9943" y="4486234"/>
            <a:ext cx="5505450" cy="1133475"/>
          </a:xfrm>
          <a:prstGeom prst="rect">
            <a:avLst/>
          </a:prstGeom>
          <a:ln w="38100">
            <a:solidFill>
              <a:schemeClr val="bg1"/>
            </a:solidFill>
          </a:ln>
        </p:spPr>
      </p:pic>
      <p:sp>
        <p:nvSpPr>
          <p:cNvPr id="12" name="矩形 11">
            <a:extLst>
              <a:ext uri="{FF2B5EF4-FFF2-40B4-BE49-F238E27FC236}">
                <a16:creationId xmlns:a16="http://schemas.microsoft.com/office/drawing/2014/main" id="{06414530-F2EF-4AD3-95CD-543F2997657A}"/>
              </a:ext>
            </a:extLst>
          </p:cNvPr>
          <p:cNvSpPr/>
          <p:nvPr userDrawn="1"/>
        </p:nvSpPr>
        <p:spPr>
          <a:xfrm>
            <a:off x="0" y="6235700"/>
            <a:ext cx="2286000" cy="6223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87648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直播页">
    <p:spTree>
      <p:nvGrpSpPr>
        <p:cNvPr id="1" name=""/>
        <p:cNvGrpSpPr/>
        <p:nvPr/>
      </p:nvGrpSpPr>
      <p:grpSpPr>
        <a:xfrm>
          <a:off x="0" y="0"/>
          <a:ext cx="0" cy="0"/>
          <a:chOff x="0" y="0"/>
          <a:chExt cx="0" cy="0"/>
        </a:xfrm>
      </p:grpSpPr>
      <p:sp>
        <p:nvSpPr>
          <p:cNvPr id="11" name="TextBox 6">
            <a:extLst>
              <a:ext uri="{FF2B5EF4-FFF2-40B4-BE49-F238E27FC236}">
                <a16:creationId xmlns:a16="http://schemas.microsoft.com/office/drawing/2014/main" id="{194EB59E-34DC-4215-9C98-FBC8B1F4AD96}"/>
              </a:ext>
            </a:extLst>
          </p:cNvPr>
          <p:cNvSpPr txBox="1">
            <a:spLocks noChangeArrowheads="1"/>
          </p:cNvSpPr>
          <p:nvPr userDrawn="1"/>
        </p:nvSpPr>
        <p:spPr bwMode="auto">
          <a:xfrm>
            <a:off x="954314" y="4238555"/>
            <a:ext cx="1075940" cy="523220"/>
          </a:xfrm>
          <a:prstGeom prst="rect">
            <a:avLst/>
          </a:prstGeom>
          <a:noFill/>
          <a:ln w="9525">
            <a:noFill/>
            <a:miter lim="800000"/>
            <a:headEnd/>
            <a:tailEnd/>
          </a:ln>
        </p:spPr>
        <p:txBody>
          <a:bodyPr wrap="square">
            <a:spAutoFit/>
          </a:bodyPr>
          <a:lstStyle/>
          <a:p>
            <a:pPr>
              <a:defRPr/>
            </a:pPr>
            <a:r>
              <a:rPr lang="zh-CN" altLang="en-US" sz="2800" dirty="0">
                <a:solidFill>
                  <a:schemeClr val="bg1"/>
                </a:solidFill>
                <a:latin typeface="微软雅黑" panose="020B0503020204020204" pitchFamily="34" charset="-122"/>
                <a:ea typeface="微软雅黑" panose="020B0503020204020204" pitchFamily="34" charset="-122"/>
              </a:rPr>
              <a:t>讲师：</a:t>
            </a:r>
          </a:p>
        </p:txBody>
      </p:sp>
      <p:sp>
        <p:nvSpPr>
          <p:cNvPr id="15" name="文本占位符 14">
            <a:extLst>
              <a:ext uri="{FF2B5EF4-FFF2-40B4-BE49-F238E27FC236}">
                <a16:creationId xmlns:a16="http://schemas.microsoft.com/office/drawing/2014/main" id="{69569BB3-FD32-4772-A059-96D845039677}"/>
              </a:ext>
            </a:extLst>
          </p:cNvPr>
          <p:cNvSpPr>
            <a:spLocks noGrp="1"/>
          </p:cNvSpPr>
          <p:nvPr>
            <p:ph type="body" sz="quarter" idx="10" hasCustomPrompt="1"/>
          </p:nvPr>
        </p:nvSpPr>
        <p:spPr>
          <a:xfrm>
            <a:off x="2030254" y="4228915"/>
            <a:ext cx="2206307" cy="570893"/>
          </a:xfrm>
        </p:spPr>
        <p:txBody>
          <a:bodyPr>
            <a:normAutofit/>
          </a:bodyPr>
          <a:lstStyle>
            <a:lvl1pPr marL="0" indent="0" algn="l" defTabSz="914400" rtl="0" eaLnBrk="1" latinLnBrk="0" hangingPunct="1">
              <a:lnSpc>
                <a:spcPct val="100000"/>
              </a:lnSpc>
              <a:buNone/>
              <a:defRPr lang="zh-CN" altLang="en-US" sz="2800" kern="1200" dirty="0">
                <a:solidFill>
                  <a:schemeClr val="bg1"/>
                </a:solidFill>
                <a:latin typeface="微软雅黑" panose="020B0503020204020204" pitchFamily="34" charset="-122"/>
                <a:ea typeface="微软雅黑" panose="020B0503020204020204" pitchFamily="34" charset="-122"/>
                <a:cs typeface="+mn-cs"/>
              </a:defRPr>
            </a:lvl1pPr>
          </a:lstStyle>
          <a:p>
            <a:pPr lvl="0"/>
            <a:r>
              <a:rPr lang="zh-CN" altLang="en-US" dirty="0"/>
              <a:t>老师姓名</a:t>
            </a:r>
          </a:p>
        </p:txBody>
      </p:sp>
      <p:sp>
        <p:nvSpPr>
          <p:cNvPr id="2" name="标题 1">
            <a:extLst>
              <a:ext uri="{FF2B5EF4-FFF2-40B4-BE49-F238E27FC236}">
                <a16:creationId xmlns:a16="http://schemas.microsoft.com/office/drawing/2014/main" id="{B6CBB7FC-68DE-40EB-9A69-49A65917DE66}"/>
              </a:ext>
            </a:extLst>
          </p:cNvPr>
          <p:cNvSpPr>
            <a:spLocks noGrp="1"/>
          </p:cNvSpPr>
          <p:nvPr>
            <p:ph type="title" hasCustomPrompt="1"/>
          </p:nvPr>
        </p:nvSpPr>
        <p:spPr>
          <a:xfrm>
            <a:off x="952409" y="2598681"/>
            <a:ext cx="10296162" cy="1637989"/>
          </a:xfrm>
        </p:spPr>
        <p:txBody>
          <a:bodyPr>
            <a:normAutofit/>
          </a:bodyPr>
          <a:lstStyle>
            <a:lvl1pPr marL="0" algn="l" defTabSz="914400" rtl="0" eaLnBrk="1" latinLnBrk="0" hangingPunct="1">
              <a:defRPr lang="zh-CN" altLang="en-US" sz="4800" b="1" kern="1200" dirty="0">
                <a:solidFill>
                  <a:schemeClr val="bg1"/>
                </a:solidFill>
                <a:latin typeface="微软雅黑" panose="020B0503020204020204" pitchFamily="34" charset="-122"/>
                <a:ea typeface="微软雅黑" panose="020B0503020204020204" pitchFamily="34" charset="-122"/>
                <a:cs typeface="+mn-cs"/>
              </a:defRPr>
            </a:lvl1pPr>
          </a:lstStyle>
          <a:p>
            <a:r>
              <a:rPr lang="zh-CN" altLang="en-US" dirty="0"/>
              <a:t>输入你的直播标题</a:t>
            </a:r>
            <a:br>
              <a:rPr lang="en-US" altLang="zh-CN" dirty="0"/>
            </a:br>
            <a:r>
              <a:rPr lang="zh-CN" altLang="en-US" dirty="0"/>
              <a:t>输入你的直播标题</a:t>
            </a:r>
          </a:p>
        </p:txBody>
      </p:sp>
      <p:grpSp>
        <p:nvGrpSpPr>
          <p:cNvPr id="6" name="组合 5">
            <a:extLst>
              <a:ext uri="{FF2B5EF4-FFF2-40B4-BE49-F238E27FC236}">
                <a16:creationId xmlns:a16="http://schemas.microsoft.com/office/drawing/2014/main" id="{2A659AC0-4462-441D-AF97-EC4A240BD916}"/>
              </a:ext>
            </a:extLst>
          </p:cNvPr>
          <p:cNvGrpSpPr/>
          <p:nvPr userDrawn="1"/>
        </p:nvGrpSpPr>
        <p:grpSpPr>
          <a:xfrm>
            <a:off x="1030514" y="1812898"/>
            <a:ext cx="1552666" cy="677015"/>
            <a:chOff x="1030514" y="1279834"/>
            <a:chExt cx="1552666" cy="677015"/>
          </a:xfrm>
        </p:grpSpPr>
        <p:sp>
          <p:nvSpPr>
            <p:cNvPr id="7" name="矩形: 圆角 6">
              <a:extLst>
                <a:ext uri="{FF2B5EF4-FFF2-40B4-BE49-F238E27FC236}">
                  <a16:creationId xmlns:a16="http://schemas.microsoft.com/office/drawing/2014/main" id="{CF75BCDA-43E2-4F92-97BB-435C1A0B25D6}"/>
                </a:ext>
              </a:extLst>
            </p:cNvPr>
            <p:cNvSpPr/>
            <p:nvPr/>
          </p:nvSpPr>
          <p:spPr>
            <a:xfrm>
              <a:off x="1030514" y="1279834"/>
              <a:ext cx="1552666" cy="67701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a:extLst>
                <a:ext uri="{FF2B5EF4-FFF2-40B4-BE49-F238E27FC236}">
                  <a16:creationId xmlns:a16="http://schemas.microsoft.com/office/drawing/2014/main" id="{C6D1F342-0D7A-459C-9A9F-A74478E6F081}"/>
                </a:ext>
              </a:extLst>
            </p:cNvPr>
            <p:cNvSpPr/>
            <p:nvPr/>
          </p:nvSpPr>
          <p:spPr>
            <a:xfrm>
              <a:off x="1190535" y="1561191"/>
              <a:ext cx="114300" cy="114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 name="TextBox 13">
              <a:extLst>
                <a:ext uri="{FF2B5EF4-FFF2-40B4-BE49-F238E27FC236}">
                  <a16:creationId xmlns:a16="http://schemas.microsoft.com/office/drawing/2014/main" id="{6FDABE23-9B90-4548-8A8F-29239396372B}"/>
                </a:ext>
              </a:extLst>
            </p:cNvPr>
            <p:cNvSpPr txBox="1">
              <a:spLocks noChangeArrowheads="1"/>
            </p:cNvSpPr>
            <p:nvPr/>
          </p:nvSpPr>
          <p:spPr bwMode="auto">
            <a:xfrm>
              <a:off x="1247685" y="1325953"/>
              <a:ext cx="1175623" cy="584775"/>
            </a:xfrm>
            <a:prstGeom prst="rect">
              <a:avLst/>
            </a:prstGeom>
            <a:noFill/>
            <a:ln w="9525">
              <a:noFill/>
              <a:miter lim="800000"/>
              <a:headEnd/>
              <a:tailEnd/>
            </a:ln>
          </p:spPr>
          <p:txBody>
            <a:bodyPr wrap="square">
              <a:spAutoFit/>
            </a:bodyPr>
            <a:lstStyle/>
            <a:p>
              <a:pPr algn="ctr">
                <a:defRPr/>
              </a:pPr>
              <a:r>
                <a:rPr lang="en-US" altLang="zh-CN" sz="3200" b="1" dirty="0">
                  <a:solidFill>
                    <a:schemeClr val="bg1"/>
                  </a:solidFill>
                  <a:latin typeface="微软雅黑" panose="020B0503020204020204" pitchFamily="34" charset="-122"/>
                  <a:ea typeface="微软雅黑" panose="020B0503020204020204" pitchFamily="34" charset="-122"/>
                </a:rPr>
                <a:t>LIVE</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sp>
        <p:nvSpPr>
          <p:cNvPr id="12" name="Freeform 5">
            <a:extLst>
              <a:ext uri="{FF2B5EF4-FFF2-40B4-BE49-F238E27FC236}">
                <a16:creationId xmlns:a16="http://schemas.microsoft.com/office/drawing/2014/main" id="{9D1DCAF9-BFC7-4D78-B8FA-CCF84C4D4088}"/>
              </a:ext>
            </a:extLst>
          </p:cNvPr>
          <p:cNvSpPr>
            <a:spLocks/>
          </p:cNvSpPr>
          <p:nvPr userDrawn="1"/>
        </p:nvSpPr>
        <p:spPr bwMode="auto">
          <a:xfrm rot="5400000">
            <a:off x="1020753" y="4891394"/>
            <a:ext cx="501355" cy="434210"/>
          </a:xfrm>
          <a:custGeom>
            <a:avLst/>
            <a:gdLst>
              <a:gd name="T0" fmla="*/ 129 w 304"/>
              <a:gd name="T1" fmla="*/ 18 h 263"/>
              <a:gd name="T2" fmla="*/ 175 w 304"/>
              <a:gd name="T3" fmla="*/ 18 h 263"/>
              <a:gd name="T4" fmla="*/ 235 w 304"/>
              <a:gd name="T5" fmla="*/ 120 h 263"/>
              <a:gd name="T6" fmla="*/ 294 w 304"/>
              <a:gd name="T7" fmla="*/ 223 h 263"/>
              <a:gd name="T8" fmla="*/ 271 w 304"/>
              <a:gd name="T9" fmla="*/ 263 h 263"/>
              <a:gd name="T10" fmla="*/ 152 w 304"/>
              <a:gd name="T11" fmla="*/ 263 h 263"/>
              <a:gd name="T12" fmla="*/ 33 w 304"/>
              <a:gd name="T13" fmla="*/ 263 h 263"/>
              <a:gd name="T14" fmla="*/ 10 w 304"/>
              <a:gd name="T15" fmla="*/ 223 h 263"/>
              <a:gd name="T16" fmla="*/ 69 w 304"/>
              <a:gd name="T17" fmla="*/ 120 h 263"/>
              <a:gd name="T18" fmla="*/ 129 w 304"/>
              <a:gd name="T19" fmla="*/ 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263">
                <a:moveTo>
                  <a:pt x="129" y="18"/>
                </a:moveTo>
                <a:cubicBezTo>
                  <a:pt x="139" y="0"/>
                  <a:pt x="165" y="0"/>
                  <a:pt x="175" y="18"/>
                </a:cubicBezTo>
                <a:cubicBezTo>
                  <a:pt x="235" y="120"/>
                  <a:pt x="235" y="120"/>
                  <a:pt x="235" y="120"/>
                </a:cubicBezTo>
                <a:cubicBezTo>
                  <a:pt x="294" y="223"/>
                  <a:pt x="294" y="223"/>
                  <a:pt x="294" y="223"/>
                </a:cubicBezTo>
                <a:cubicBezTo>
                  <a:pt x="304" y="241"/>
                  <a:pt x="291" y="263"/>
                  <a:pt x="271" y="263"/>
                </a:cubicBezTo>
                <a:cubicBezTo>
                  <a:pt x="152" y="263"/>
                  <a:pt x="152" y="263"/>
                  <a:pt x="152" y="263"/>
                </a:cubicBezTo>
                <a:cubicBezTo>
                  <a:pt x="33" y="263"/>
                  <a:pt x="33" y="263"/>
                  <a:pt x="33" y="263"/>
                </a:cubicBezTo>
                <a:cubicBezTo>
                  <a:pt x="13" y="263"/>
                  <a:pt x="0" y="241"/>
                  <a:pt x="10" y="223"/>
                </a:cubicBezTo>
                <a:cubicBezTo>
                  <a:pt x="69" y="120"/>
                  <a:pt x="69" y="120"/>
                  <a:pt x="69" y="120"/>
                </a:cubicBezTo>
                <a:lnTo>
                  <a:pt x="129" y="18"/>
                </a:lnTo>
                <a:close/>
              </a:path>
            </a:pathLst>
          </a:custGeom>
          <a:solidFill>
            <a:srgbClr val="FF6500">
              <a:alpha val="90000"/>
            </a:srgbClr>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3" name="TextBox 13">
            <a:extLst>
              <a:ext uri="{FF2B5EF4-FFF2-40B4-BE49-F238E27FC236}">
                <a16:creationId xmlns:a16="http://schemas.microsoft.com/office/drawing/2014/main" id="{1EDA5B8D-2184-4EF9-A073-7D1BA7A3A584}"/>
              </a:ext>
            </a:extLst>
          </p:cNvPr>
          <p:cNvSpPr txBox="1">
            <a:spLocks noChangeArrowheads="1"/>
          </p:cNvSpPr>
          <p:nvPr userDrawn="1"/>
        </p:nvSpPr>
        <p:spPr bwMode="auto">
          <a:xfrm>
            <a:off x="952409" y="4837842"/>
            <a:ext cx="2398486" cy="523220"/>
          </a:xfrm>
          <a:prstGeom prst="rect">
            <a:avLst/>
          </a:prstGeom>
          <a:noFill/>
          <a:ln w="9525">
            <a:noFill/>
            <a:miter lim="800000"/>
            <a:headEnd/>
            <a:tailEnd/>
          </a:ln>
        </p:spPr>
        <p:txBody>
          <a:bodyPr wrap="square">
            <a:spAutoFit/>
          </a:bodyPr>
          <a:lstStyle/>
          <a:p>
            <a:pPr>
              <a:defRPr/>
            </a:pPr>
            <a:r>
              <a:rPr lang="zh-CN" altLang="en-US" sz="2800" b="1" dirty="0">
                <a:solidFill>
                  <a:schemeClr val="bg1"/>
                </a:solidFill>
                <a:latin typeface="微软雅黑" panose="020B0503020204020204" pitchFamily="34" charset="-122"/>
                <a:ea typeface="微软雅黑" panose="020B0503020204020204" pitchFamily="34" charset="-122"/>
              </a:rPr>
              <a:t>会计学堂出品</a:t>
            </a:r>
          </a:p>
        </p:txBody>
      </p:sp>
      <p:sp>
        <p:nvSpPr>
          <p:cNvPr id="26" name="矩形 25">
            <a:extLst>
              <a:ext uri="{FF2B5EF4-FFF2-40B4-BE49-F238E27FC236}">
                <a16:creationId xmlns:a16="http://schemas.microsoft.com/office/drawing/2014/main" id="{BCFEE9BA-4692-4F1E-864C-14BDC560AB82}"/>
              </a:ext>
            </a:extLst>
          </p:cNvPr>
          <p:cNvSpPr/>
          <p:nvPr userDrawn="1"/>
        </p:nvSpPr>
        <p:spPr>
          <a:xfrm>
            <a:off x="-1" y="6096000"/>
            <a:ext cx="9567747" cy="762000"/>
          </a:xfrm>
          <a:prstGeom prst="rect">
            <a:avLst/>
          </a:prstGeom>
          <a:solidFill>
            <a:srgbClr val="003C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968957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F1D391-2871-4509-8A2C-E3F1CD64854D}"/>
              </a:ext>
            </a:extLst>
          </p:cNvPr>
          <p:cNvSpPr>
            <a:spLocks noGrp="1"/>
          </p:cNvSpPr>
          <p:nvPr>
            <p:ph type="title" hasCustomPrompt="1"/>
          </p:nvPr>
        </p:nvSpPr>
        <p:spPr>
          <a:xfrm>
            <a:off x="1287074" y="164818"/>
            <a:ext cx="7868899"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目录</a:t>
            </a:r>
          </a:p>
        </p:txBody>
      </p:sp>
      <p:grpSp>
        <p:nvGrpSpPr>
          <p:cNvPr id="6" name="组合 9">
            <a:extLst>
              <a:ext uri="{FF2B5EF4-FFF2-40B4-BE49-F238E27FC236}">
                <a16:creationId xmlns:a16="http://schemas.microsoft.com/office/drawing/2014/main" id="{4FDC6F7D-AD84-4600-88D2-8ED8254E9092}"/>
              </a:ext>
            </a:extLst>
          </p:cNvPr>
          <p:cNvGrpSpPr>
            <a:grpSpLocks/>
          </p:cNvGrpSpPr>
          <p:nvPr userDrawn="1"/>
        </p:nvGrpSpPr>
        <p:grpSpPr bwMode="auto">
          <a:xfrm>
            <a:off x="346476" y="196696"/>
            <a:ext cx="788904" cy="543725"/>
            <a:chOff x="1368000" y="648000"/>
            <a:chExt cx="1620000" cy="1116000"/>
          </a:xfrm>
        </p:grpSpPr>
        <p:sp>
          <p:nvSpPr>
            <p:cNvPr id="7" name="流程图: 摘录 6">
              <a:extLst>
                <a:ext uri="{FF2B5EF4-FFF2-40B4-BE49-F238E27FC236}">
                  <a16:creationId xmlns:a16="http://schemas.microsoft.com/office/drawing/2014/main" id="{08718518-93B0-4600-8EAB-F9D1B75EE40F}"/>
                </a:ext>
              </a:extLst>
            </p:cNvPr>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2pPr>
              <a:lvl3pPr marL="1798638" indent="-884238"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4pPr>
              <a:lvl5pPr marL="3598863" indent="-1770063"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5pPr>
              <a:lvl6pPr marL="2286000" algn="l" defTabSz="914400" rtl="0" eaLnBrk="1" latinLnBrk="0" hangingPunct="1">
                <a:defRPr sz="4900" kern="1200">
                  <a:solidFill>
                    <a:schemeClr val="bg1"/>
                  </a:solidFill>
                  <a:latin typeface="微软雅黑" pitchFamily="34" charset="-122"/>
                  <a:ea typeface="微软雅黑" pitchFamily="34" charset="-122"/>
                  <a:cs typeface="+mn-cs"/>
                </a:defRPr>
              </a:lvl6pPr>
              <a:lvl7pPr marL="2743200" algn="l" defTabSz="914400" rtl="0" eaLnBrk="1" latinLnBrk="0" hangingPunct="1">
                <a:defRPr sz="4900" kern="1200">
                  <a:solidFill>
                    <a:schemeClr val="bg1"/>
                  </a:solidFill>
                  <a:latin typeface="微软雅黑" pitchFamily="34" charset="-122"/>
                  <a:ea typeface="微软雅黑" pitchFamily="34" charset="-122"/>
                  <a:cs typeface="+mn-cs"/>
                </a:defRPr>
              </a:lvl7pPr>
              <a:lvl8pPr marL="3200400" algn="l" defTabSz="914400" rtl="0" eaLnBrk="1" latinLnBrk="0" hangingPunct="1">
                <a:defRPr sz="4900" kern="1200">
                  <a:solidFill>
                    <a:schemeClr val="bg1"/>
                  </a:solidFill>
                  <a:latin typeface="微软雅黑" pitchFamily="34" charset="-122"/>
                  <a:ea typeface="微软雅黑" pitchFamily="34" charset="-122"/>
                  <a:cs typeface="+mn-cs"/>
                </a:defRPr>
              </a:lvl8pPr>
              <a:lvl9pPr marL="3657600" algn="l" defTabSz="914400" rtl="0" eaLnBrk="1" latinLnBrk="0" hangingPunct="1">
                <a:defRPr sz="4900" kern="1200">
                  <a:solidFill>
                    <a:schemeClr val="bg1"/>
                  </a:solidFill>
                  <a:latin typeface="微软雅黑" pitchFamily="34" charset="-122"/>
                  <a:ea typeface="微软雅黑" pitchFamily="34" charset="-122"/>
                  <a:cs typeface="+mn-cs"/>
                </a:defRPr>
              </a:lvl9pPr>
            </a:lstStyle>
            <a:p>
              <a:pPr>
                <a:defRPr/>
              </a:pPr>
              <a:endParaRPr lang="zh-CN" altLang="en-US" sz="2500">
                <a:ea typeface="宋体" pitchFamily="2" charset="-122"/>
              </a:endParaRPr>
            </a:p>
          </p:txBody>
        </p:sp>
        <p:sp>
          <p:nvSpPr>
            <p:cNvPr id="8" name="流程图: 摘录 7">
              <a:extLst>
                <a:ext uri="{FF2B5EF4-FFF2-40B4-BE49-F238E27FC236}">
                  <a16:creationId xmlns:a16="http://schemas.microsoft.com/office/drawing/2014/main" id="{AE8DDDB3-3265-4FD7-8393-EC1204E6119A}"/>
                </a:ext>
              </a:extLst>
            </p:cNvPr>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2pPr>
              <a:lvl3pPr marL="1798638" indent="-884238"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4pPr>
              <a:lvl5pPr marL="3598863" indent="-1770063"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5pPr>
              <a:lvl6pPr marL="2286000" algn="l" defTabSz="914400" rtl="0" eaLnBrk="1" latinLnBrk="0" hangingPunct="1">
                <a:defRPr sz="4900" kern="1200">
                  <a:solidFill>
                    <a:schemeClr val="bg1"/>
                  </a:solidFill>
                  <a:latin typeface="微软雅黑" pitchFamily="34" charset="-122"/>
                  <a:ea typeface="微软雅黑" pitchFamily="34" charset="-122"/>
                  <a:cs typeface="+mn-cs"/>
                </a:defRPr>
              </a:lvl6pPr>
              <a:lvl7pPr marL="2743200" algn="l" defTabSz="914400" rtl="0" eaLnBrk="1" latinLnBrk="0" hangingPunct="1">
                <a:defRPr sz="4900" kern="1200">
                  <a:solidFill>
                    <a:schemeClr val="bg1"/>
                  </a:solidFill>
                  <a:latin typeface="微软雅黑" pitchFamily="34" charset="-122"/>
                  <a:ea typeface="微软雅黑" pitchFamily="34" charset="-122"/>
                  <a:cs typeface="+mn-cs"/>
                </a:defRPr>
              </a:lvl7pPr>
              <a:lvl8pPr marL="3200400" algn="l" defTabSz="914400" rtl="0" eaLnBrk="1" latinLnBrk="0" hangingPunct="1">
                <a:defRPr sz="4900" kern="1200">
                  <a:solidFill>
                    <a:schemeClr val="bg1"/>
                  </a:solidFill>
                  <a:latin typeface="微软雅黑" pitchFamily="34" charset="-122"/>
                  <a:ea typeface="微软雅黑" pitchFamily="34" charset="-122"/>
                  <a:cs typeface="+mn-cs"/>
                </a:defRPr>
              </a:lvl8pPr>
              <a:lvl9pPr marL="3657600" algn="l" defTabSz="914400" rtl="0" eaLnBrk="1" latinLnBrk="0" hangingPunct="1">
                <a:defRPr sz="4900" kern="1200">
                  <a:solidFill>
                    <a:schemeClr val="bg1"/>
                  </a:solidFill>
                  <a:latin typeface="微软雅黑" pitchFamily="34" charset="-122"/>
                  <a:ea typeface="微软雅黑" pitchFamily="34" charset="-122"/>
                  <a:cs typeface="+mn-cs"/>
                </a:defRPr>
              </a:lvl9pPr>
            </a:lstStyle>
            <a:p>
              <a:pPr>
                <a:defRPr/>
              </a:pPr>
              <a:endParaRPr lang="zh-CN" altLang="en-US" sz="2500">
                <a:ea typeface="宋体" pitchFamily="2" charset="-122"/>
              </a:endParaRPr>
            </a:p>
          </p:txBody>
        </p:sp>
        <p:sp>
          <p:nvSpPr>
            <p:cNvPr id="9" name="流程图: 摘录 12">
              <a:extLst>
                <a:ext uri="{FF2B5EF4-FFF2-40B4-BE49-F238E27FC236}">
                  <a16:creationId xmlns:a16="http://schemas.microsoft.com/office/drawing/2014/main" id="{D938531C-FCF0-4523-B7CF-C4E5B2D73879}"/>
                </a:ext>
              </a:extLst>
            </p:cNvPr>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headEnd/>
              <a:tailE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a:extLst>
                <a:ext uri="{FF2B5EF4-FFF2-40B4-BE49-F238E27FC236}">
                  <a16:creationId xmlns:a16="http://schemas.microsoft.com/office/drawing/2014/main" id="{4FA2CC6A-261E-4D33-B508-78D55DCA89FD}"/>
                </a:ext>
              </a:extLst>
            </p:cNvPr>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cap="rnd" algn="ctr">
                  <a:solidFill>
                    <a:srgbClr val="000000"/>
                  </a:solidFill>
                  <a:round/>
                  <a:headEnd/>
                  <a:tailE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a:extLst>
              <a:ext uri="{FF2B5EF4-FFF2-40B4-BE49-F238E27FC236}">
                <a16:creationId xmlns:a16="http://schemas.microsoft.com/office/drawing/2014/main" id="{56E03307-972C-4A56-9E1A-36F6B4173637}"/>
              </a:ext>
            </a:extLst>
          </p:cNvPr>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extLst>
      <p:ext uri="{BB962C8B-B14F-4D97-AF65-F5344CB8AC3E}">
        <p14:creationId xmlns:p14="http://schemas.microsoft.com/office/powerpoint/2010/main" val="3840338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加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861649-8856-489E-BE48-4F60A4F44551}"/>
              </a:ext>
            </a:extLst>
          </p:cNvPr>
          <p:cNvSpPr>
            <a:spLocks noGrp="1"/>
          </p:cNvSpPr>
          <p:nvPr>
            <p:ph type="title" hasCustomPrompt="1"/>
          </p:nvPr>
        </p:nvSpPr>
        <p:spPr>
          <a:xfrm>
            <a:off x="1288829" y="164818"/>
            <a:ext cx="8393054"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输入你的小标题</a:t>
            </a:r>
          </a:p>
        </p:txBody>
      </p:sp>
      <p:grpSp>
        <p:nvGrpSpPr>
          <p:cNvPr id="6" name="组合 9">
            <a:extLst>
              <a:ext uri="{FF2B5EF4-FFF2-40B4-BE49-F238E27FC236}">
                <a16:creationId xmlns:a16="http://schemas.microsoft.com/office/drawing/2014/main" id="{7AF6ECA0-149F-4C06-B9BE-E58DA12A9B1C}"/>
              </a:ext>
            </a:extLst>
          </p:cNvPr>
          <p:cNvGrpSpPr>
            <a:grpSpLocks/>
          </p:cNvGrpSpPr>
          <p:nvPr userDrawn="1"/>
        </p:nvGrpSpPr>
        <p:grpSpPr bwMode="auto">
          <a:xfrm>
            <a:off x="346476" y="196696"/>
            <a:ext cx="788904" cy="543725"/>
            <a:chOff x="1368000" y="648000"/>
            <a:chExt cx="1620000" cy="1116000"/>
          </a:xfrm>
        </p:grpSpPr>
        <p:sp>
          <p:nvSpPr>
            <p:cNvPr id="7" name="流程图: 摘录 6">
              <a:extLst>
                <a:ext uri="{FF2B5EF4-FFF2-40B4-BE49-F238E27FC236}">
                  <a16:creationId xmlns:a16="http://schemas.microsoft.com/office/drawing/2014/main" id="{B62FBDE8-4919-480F-BA60-F51CCC5775E3}"/>
                </a:ext>
              </a:extLst>
            </p:cNvPr>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2pPr>
              <a:lvl3pPr marL="1798638" indent="-884238"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4pPr>
              <a:lvl5pPr marL="3598863" indent="-1770063"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5pPr>
              <a:lvl6pPr marL="2286000" algn="l" defTabSz="914400" rtl="0" eaLnBrk="1" latinLnBrk="0" hangingPunct="1">
                <a:defRPr sz="4900" kern="1200">
                  <a:solidFill>
                    <a:schemeClr val="bg1"/>
                  </a:solidFill>
                  <a:latin typeface="微软雅黑" pitchFamily="34" charset="-122"/>
                  <a:ea typeface="微软雅黑" pitchFamily="34" charset="-122"/>
                  <a:cs typeface="+mn-cs"/>
                </a:defRPr>
              </a:lvl6pPr>
              <a:lvl7pPr marL="2743200" algn="l" defTabSz="914400" rtl="0" eaLnBrk="1" latinLnBrk="0" hangingPunct="1">
                <a:defRPr sz="4900" kern="1200">
                  <a:solidFill>
                    <a:schemeClr val="bg1"/>
                  </a:solidFill>
                  <a:latin typeface="微软雅黑" pitchFamily="34" charset="-122"/>
                  <a:ea typeface="微软雅黑" pitchFamily="34" charset="-122"/>
                  <a:cs typeface="+mn-cs"/>
                </a:defRPr>
              </a:lvl7pPr>
              <a:lvl8pPr marL="3200400" algn="l" defTabSz="914400" rtl="0" eaLnBrk="1" latinLnBrk="0" hangingPunct="1">
                <a:defRPr sz="4900" kern="1200">
                  <a:solidFill>
                    <a:schemeClr val="bg1"/>
                  </a:solidFill>
                  <a:latin typeface="微软雅黑" pitchFamily="34" charset="-122"/>
                  <a:ea typeface="微软雅黑" pitchFamily="34" charset="-122"/>
                  <a:cs typeface="+mn-cs"/>
                </a:defRPr>
              </a:lvl8pPr>
              <a:lvl9pPr marL="3657600" algn="l" defTabSz="914400" rtl="0" eaLnBrk="1" latinLnBrk="0" hangingPunct="1">
                <a:defRPr sz="4900" kern="1200">
                  <a:solidFill>
                    <a:schemeClr val="bg1"/>
                  </a:solidFill>
                  <a:latin typeface="微软雅黑" pitchFamily="34" charset="-122"/>
                  <a:ea typeface="微软雅黑" pitchFamily="34" charset="-122"/>
                  <a:cs typeface="+mn-cs"/>
                </a:defRPr>
              </a:lvl9pPr>
            </a:lstStyle>
            <a:p>
              <a:pPr>
                <a:defRPr/>
              </a:pPr>
              <a:endParaRPr lang="zh-CN" altLang="en-US" sz="2500">
                <a:ea typeface="宋体" pitchFamily="2" charset="-122"/>
              </a:endParaRPr>
            </a:p>
          </p:txBody>
        </p:sp>
        <p:sp>
          <p:nvSpPr>
            <p:cNvPr id="8" name="流程图: 摘录 7">
              <a:extLst>
                <a:ext uri="{FF2B5EF4-FFF2-40B4-BE49-F238E27FC236}">
                  <a16:creationId xmlns:a16="http://schemas.microsoft.com/office/drawing/2014/main" id="{F9735AEA-4FE6-48E2-80A6-2ACE40FAFC1C}"/>
                </a:ext>
              </a:extLst>
            </p:cNvPr>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2pPr>
              <a:lvl3pPr marL="1798638" indent="-884238"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4pPr>
              <a:lvl5pPr marL="3598863" indent="-1770063" algn="l" rtl="0" eaLnBrk="0" fontAlgn="base" hangingPunct="0">
                <a:spcBef>
                  <a:spcPct val="0"/>
                </a:spcBef>
                <a:spcAft>
                  <a:spcPct val="0"/>
                </a:spcAft>
                <a:defRPr sz="4900" kern="1200">
                  <a:solidFill>
                    <a:schemeClr val="bg1"/>
                  </a:solidFill>
                  <a:latin typeface="微软雅黑" pitchFamily="34" charset="-122"/>
                  <a:ea typeface="微软雅黑" pitchFamily="34" charset="-122"/>
                  <a:cs typeface="+mn-cs"/>
                </a:defRPr>
              </a:lvl5pPr>
              <a:lvl6pPr marL="2286000" algn="l" defTabSz="914400" rtl="0" eaLnBrk="1" latinLnBrk="0" hangingPunct="1">
                <a:defRPr sz="4900" kern="1200">
                  <a:solidFill>
                    <a:schemeClr val="bg1"/>
                  </a:solidFill>
                  <a:latin typeface="微软雅黑" pitchFamily="34" charset="-122"/>
                  <a:ea typeface="微软雅黑" pitchFamily="34" charset="-122"/>
                  <a:cs typeface="+mn-cs"/>
                </a:defRPr>
              </a:lvl6pPr>
              <a:lvl7pPr marL="2743200" algn="l" defTabSz="914400" rtl="0" eaLnBrk="1" latinLnBrk="0" hangingPunct="1">
                <a:defRPr sz="4900" kern="1200">
                  <a:solidFill>
                    <a:schemeClr val="bg1"/>
                  </a:solidFill>
                  <a:latin typeface="微软雅黑" pitchFamily="34" charset="-122"/>
                  <a:ea typeface="微软雅黑" pitchFamily="34" charset="-122"/>
                  <a:cs typeface="+mn-cs"/>
                </a:defRPr>
              </a:lvl7pPr>
              <a:lvl8pPr marL="3200400" algn="l" defTabSz="914400" rtl="0" eaLnBrk="1" latinLnBrk="0" hangingPunct="1">
                <a:defRPr sz="4900" kern="1200">
                  <a:solidFill>
                    <a:schemeClr val="bg1"/>
                  </a:solidFill>
                  <a:latin typeface="微软雅黑" pitchFamily="34" charset="-122"/>
                  <a:ea typeface="微软雅黑" pitchFamily="34" charset="-122"/>
                  <a:cs typeface="+mn-cs"/>
                </a:defRPr>
              </a:lvl8pPr>
              <a:lvl9pPr marL="3657600" algn="l" defTabSz="914400" rtl="0" eaLnBrk="1" latinLnBrk="0" hangingPunct="1">
                <a:defRPr sz="4900" kern="1200">
                  <a:solidFill>
                    <a:schemeClr val="bg1"/>
                  </a:solidFill>
                  <a:latin typeface="微软雅黑" pitchFamily="34" charset="-122"/>
                  <a:ea typeface="微软雅黑" pitchFamily="34" charset="-122"/>
                  <a:cs typeface="+mn-cs"/>
                </a:defRPr>
              </a:lvl9pPr>
            </a:lstStyle>
            <a:p>
              <a:pPr>
                <a:defRPr/>
              </a:pPr>
              <a:endParaRPr lang="zh-CN" altLang="en-US" sz="2500">
                <a:ea typeface="宋体" pitchFamily="2" charset="-122"/>
              </a:endParaRPr>
            </a:p>
          </p:txBody>
        </p:sp>
        <p:sp>
          <p:nvSpPr>
            <p:cNvPr id="9" name="流程图: 摘录 12">
              <a:extLst>
                <a:ext uri="{FF2B5EF4-FFF2-40B4-BE49-F238E27FC236}">
                  <a16:creationId xmlns:a16="http://schemas.microsoft.com/office/drawing/2014/main" id="{B05769FB-16C8-41CE-AC74-E58F3F8A40F6}"/>
                </a:ext>
              </a:extLst>
            </p:cNvPr>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headEnd/>
              <a:tailE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a:extLst>
                <a:ext uri="{FF2B5EF4-FFF2-40B4-BE49-F238E27FC236}">
                  <a16:creationId xmlns:a16="http://schemas.microsoft.com/office/drawing/2014/main" id="{62A59FFF-ACC2-4938-BDAF-B8C5AD8FBF56}"/>
                </a:ext>
              </a:extLst>
            </p:cNvPr>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cap="rnd" algn="ctr">
                  <a:solidFill>
                    <a:srgbClr val="000000"/>
                  </a:solidFill>
                  <a:round/>
                  <a:headEnd/>
                  <a:tailE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a:extLst>
              <a:ext uri="{FF2B5EF4-FFF2-40B4-BE49-F238E27FC236}">
                <a16:creationId xmlns:a16="http://schemas.microsoft.com/office/drawing/2014/main" id="{71544110-64D2-4627-A560-525E92219F24}"/>
              </a:ext>
            </a:extLst>
          </p:cNvPr>
          <p:cNvSpPr>
            <a:spLocks noGrp="1"/>
          </p:cNvSpPr>
          <p:nvPr>
            <p:ph sz="quarter" idx="13" hasCustomPrompt="1"/>
          </p:nvPr>
        </p:nvSpPr>
        <p:spPr>
          <a:xfrm>
            <a:off x="376519" y="852755"/>
            <a:ext cx="9305364" cy="5102557"/>
          </a:xfrm>
        </p:spPr>
        <p:txBody>
          <a:bodyPr>
            <a:normAutofit/>
          </a:bodyPr>
          <a:lstStyle>
            <a:lvl1pPr marL="0" indent="61200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extLst>
      <p:ext uri="{BB962C8B-B14F-4D97-AF65-F5344CB8AC3E}">
        <p14:creationId xmlns:p14="http://schemas.microsoft.com/office/powerpoint/2010/main" val="1826383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直播休息页">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id="{898FD4B3-934F-4E40-9A8F-A240BC120D4B}"/>
              </a:ext>
            </a:extLst>
          </p:cNvPr>
          <p:cNvGrpSpPr/>
          <p:nvPr userDrawn="1"/>
        </p:nvGrpSpPr>
        <p:grpSpPr>
          <a:xfrm>
            <a:off x="1064651" y="1809750"/>
            <a:ext cx="5867400" cy="3238500"/>
            <a:chOff x="1693301" y="1407256"/>
            <a:chExt cx="5867400" cy="3238500"/>
          </a:xfrm>
        </p:grpSpPr>
        <p:sp>
          <p:nvSpPr>
            <p:cNvPr id="7" name="矩形 6">
              <a:extLst>
                <a:ext uri="{FF2B5EF4-FFF2-40B4-BE49-F238E27FC236}">
                  <a16:creationId xmlns:a16="http://schemas.microsoft.com/office/drawing/2014/main" id="{B6967754-7E8F-4015-BB50-1B2280B2900D}"/>
                </a:ext>
              </a:extLst>
            </p:cNvPr>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a:extLst>
                <a:ext uri="{FF2B5EF4-FFF2-40B4-BE49-F238E27FC236}">
                  <a16:creationId xmlns:a16="http://schemas.microsoft.com/office/drawing/2014/main" id="{D263B50F-8BF4-4D22-B3F7-C989A60F773A}"/>
                </a:ext>
              </a:extLst>
            </p:cNvPr>
            <p:cNvSpPr txBox="1">
              <a:spLocks noChangeArrowheads="1"/>
            </p:cNvSpPr>
            <p:nvPr/>
          </p:nvSpPr>
          <p:spPr bwMode="auto">
            <a:xfrm>
              <a:off x="2102136" y="2007871"/>
              <a:ext cx="5024329" cy="1015663"/>
            </a:xfrm>
            <a:prstGeom prst="rect">
              <a:avLst/>
            </a:prstGeom>
            <a:noFill/>
            <a:ln w="9525">
              <a:noFill/>
              <a:miter lim="800000"/>
              <a:headEnd/>
              <a:tailEnd/>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直播休息中！</a:t>
              </a:r>
            </a:p>
          </p:txBody>
        </p:sp>
        <p:sp>
          <p:nvSpPr>
            <p:cNvPr id="9" name="矩形 8">
              <a:extLst>
                <a:ext uri="{FF2B5EF4-FFF2-40B4-BE49-F238E27FC236}">
                  <a16:creationId xmlns:a16="http://schemas.microsoft.com/office/drawing/2014/main" id="{8A2AD2B0-6354-4B42-8CD6-FCB069B01C0A}"/>
                </a:ext>
              </a:extLst>
            </p:cNvPr>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a:extLst>
                <a:ext uri="{FF2B5EF4-FFF2-40B4-BE49-F238E27FC236}">
                  <a16:creationId xmlns:a16="http://schemas.microsoft.com/office/drawing/2014/main" id="{48B6A54B-DD03-48F5-B9F7-F6B95DB4CBD6}"/>
                </a:ext>
              </a:extLst>
            </p:cNvPr>
            <p:cNvSpPr txBox="1">
              <a:spLocks noChangeArrowheads="1"/>
            </p:cNvSpPr>
            <p:nvPr/>
          </p:nvSpPr>
          <p:spPr bwMode="auto">
            <a:xfrm>
              <a:off x="2114836" y="3573035"/>
              <a:ext cx="2095214" cy="523220"/>
            </a:xfrm>
            <a:prstGeom prst="rect">
              <a:avLst/>
            </a:prstGeom>
            <a:noFill/>
            <a:ln w="9525">
              <a:noFill/>
              <a:miter lim="800000"/>
              <a:headEnd/>
              <a:tailEnd/>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直播交流群：</a:t>
              </a:r>
            </a:p>
          </p:txBody>
        </p:sp>
      </p:grpSp>
      <p:sp>
        <p:nvSpPr>
          <p:cNvPr id="2" name="标题 1">
            <a:extLst>
              <a:ext uri="{FF2B5EF4-FFF2-40B4-BE49-F238E27FC236}">
                <a16:creationId xmlns:a16="http://schemas.microsoft.com/office/drawing/2014/main" id="{79CDAE5E-AEB3-430B-8B35-FC6CD68B226A}"/>
              </a:ext>
            </a:extLst>
          </p:cNvPr>
          <p:cNvSpPr>
            <a:spLocks noGrp="1"/>
          </p:cNvSpPr>
          <p:nvPr>
            <p:ph type="title" hasCustomPrompt="1"/>
          </p:nvPr>
        </p:nvSpPr>
        <p:spPr>
          <a:xfrm>
            <a:off x="3505200" y="3884714"/>
            <a:ext cx="2438400" cy="704850"/>
          </a:xfrm>
        </p:spPr>
        <p:txBody>
          <a:bodyPr>
            <a:normAutofit/>
          </a:bodyPr>
          <a:lstStyle>
            <a:lvl1pPr>
              <a:lnSpc>
                <a:spcPct val="100000"/>
              </a:lnSpc>
              <a:defRPr lang="zh-CN" altLang="en-US" sz="2800" kern="1200" dirty="0">
                <a:solidFill>
                  <a:srgbClr val="808080"/>
                </a:solidFill>
                <a:latin typeface="微软雅黑" panose="020B0503020204020204" pitchFamily="34" charset="-122"/>
                <a:ea typeface="微软雅黑" panose="020B0503020204020204" pitchFamily="34" charset="-122"/>
                <a:cs typeface="+mn-cs"/>
              </a:defRPr>
            </a:lvl1pPr>
          </a:lstStyle>
          <a:p>
            <a:r>
              <a:rPr lang="en-US" altLang="zh-CN" dirty="0"/>
              <a:t>8888888888</a:t>
            </a:r>
            <a:endParaRPr lang="zh-CN" altLang="en-US" dirty="0"/>
          </a:p>
        </p:txBody>
      </p:sp>
    </p:spTree>
    <p:extLst>
      <p:ext uri="{BB962C8B-B14F-4D97-AF65-F5344CB8AC3E}">
        <p14:creationId xmlns:p14="http://schemas.microsoft.com/office/powerpoint/2010/main" val="8387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知识回顾">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4DE292-57C0-4028-AF9B-79B3048C35CE}"/>
              </a:ext>
            </a:extLst>
          </p:cNvPr>
          <p:cNvSpPr>
            <a:spLocks noGrp="1"/>
          </p:cNvSpPr>
          <p:nvPr>
            <p:ph type="title" hasCustomPrompt="1"/>
          </p:nvPr>
        </p:nvSpPr>
        <p:spPr>
          <a:xfrm>
            <a:off x="1287786" y="258555"/>
            <a:ext cx="6179814" cy="528567"/>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知识回顾</a:t>
            </a:r>
          </a:p>
        </p:txBody>
      </p:sp>
      <p:grpSp>
        <p:nvGrpSpPr>
          <p:cNvPr id="6" name="组合 5">
            <a:extLst>
              <a:ext uri="{FF2B5EF4-FFF2-40B4-BE49-F238E27FC236}">
                <a16:creationId xmlns:a16="http://schemas.microsoft.com/office/drawing/2014/main" id="{5C59AD51-80F4-4727-BD7D-8514D5B23B38}"/>
              </a:ext>
            </a:extLst>
          </p:cNvPr>
          <p:cNvGrpSpPr/>
          <p:nvPr userDrawn="1"/>
        </p:nvGrpSpPr>
        <p:grpSpPr>
          <a:xfrm>
            <a:off x="385163" y="166094"/>
            <a:ext cx="748184" cy="748184"/>
            <a:chOff x="1601861" y="239756"/>
            <a:chExt cx="562725" cy="562725"/>
          </a:xfrm>
          <a:effectLst>
            <a:reflection blurRad="6350" stA="52000" endA="300" endPos="35000" dir="5400000" sy="-100000" algn="bl" rotWithShape="0"/>
          </a:effectLst>
        </p:grpSpPr>
        <p:sp>
          <p:nvSpPr>
            <p:cNvPr id="7" name="矩形: 圆角 6">
              <a:extLst>
                <a:ext uri="{FF2B5EF4-FFF2-40B4-BE49-F238E27FC236}">
                  <a16:creationId xmlns:a16="http://schemas.microsoft.com/office/drawing/2014/main" id="{BFFD6F89-53EC-4F47-A5E5-4298274A489E}"/>
                </a:ext>
              </a:extLst>
            </p:cNvPr>
            <p:cNvSpPr/>
            <p:nvPr/>
          </p:nvSpPr>
          <p:spPr>
            <a:xfrm>
              <a:off x="1601861" y="239756"/>
              <a:ext cx="562725" cy="56272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a:extLst>
                <a:ext uri="{FF2B5EF4-FFF2-40B4-BE49-F238E27FC236}">
                  <a16:creationId xmlns:a16="http://schemas.microsoft.com/office/drawing/2014/main" id="{D1972E3C-A5DD-4BA2-AEA1-12AB67C7346A}"/>
                </a:ext>
              </a:extLst>
            </p:cNvPr>
            <p:cNvGrpSpPr/>
            <p:nvPr/>
          </p:nvGrpSpPr>
          <p:grpSpPr>
            <a:xfrm>
              <a:off x="1746957" y="389272"/>
              <a:ext cx="265352" cy="265352"/>
              <a:chOff x="464681" y="476135"/>
              <a:chExt cx="376238" cy="376238"/>
            </a:xfrm>
          </p:grpSpPr>
          <p:sp>
            <p:nvSpPr>
              <p:cNvPr id="9" name="弧形 8">
                <a:extLst>
                  <a:ext uri="{FF2B5EF4-FFF2-40B4-BE49-F238E27FC236}">
                    <a16:creationId xmlns:a16="http://schemas.microsoft.com/office/drawing/2014/main" id="{6A420DEC-58E7-42B9-A0C5-6430C4E21D6E}"/>
                  </a:ext>
                </a:extLst>
              </p:cNvPr>
              <p:cNvSpPr/>
              <p:nvPr/>
            </p:nvSpPr>
            <p:spPr>
              <a:xfrm>
                <a:off x="464681" y="476135"/>
                <a:ext cx="376238" cy="376238"/>
              </a:xfrm>
              <a:prstGeom prst="arc">
                <a:avLst>
                  <a:gd name="adj1" fmla="val 16200000"/>
                  <a:gd name="adj2" fmla="val 13077661"/>
                </a:avLst>
              </a:prstGeom>
              <a:ln w="34925">
                <a:solidFill>
                  <a:schemeClr val="bg1">
                    <a:alpha val="59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0" name="直接连接符 9">
                <a:extLst>
                  <a:ext uri="{FF2B5EF4-FFF2-40B4-BE49-F238E27FC236}">
                    <a16:creationId xmlns:a16="http://schemas.microsoft.com/office/drawing/2014/main" id="{0FC1F53F-D1F8-4583-B5B7-BFC90E050655}"/>
                  </a:ext>
                </a:extLst>
              </p:cNvPr>
              <p:cNvCxnSpPr>
                <a:cxnSpLocks/>
              </p:cNvCxnSpPr>
              <p:nvPr/>
            </p:nvCxnSpPr>
            <p:spPr>
              <a:xfrm>
                <a:off x="632498" y="570706"/>
                <a:ext cx="0" cy="147746"/>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D637839A-2CB5-4BB7-9BE3-A8CD6D078A4D}"/>
                  </a:ext>
                </a:extLst>
              </p:cNvPr>
              <p:cNvCxnSpPr>
                <a:cxnSpLocks/>
              </p:cNvCxnSpPr>
              <p:nvPr/>
            </p:nvCxnSpPr>
            <p:spPr>
              <a:xfrm flipH="1" flipV="1">
                <a:off x="624227" y="701785"/>
                <a:ext cx="98882" cy="4083"/>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grpSp>
      </p:grpSp>
      <p:sp>
        <p:nvSpPr>
          <p:cNvPr id="17" name="内容占位符 13">
            <a:extLst>
              <a:ext uri="{FF2B5EF4-FFF2-40B4-BE49-F238E27FC236}">
                <a16:creationId xmlns:a16="http://schemas.microsoft.com/office/drawing/2014/main" id="{EAFA0BB9-2BB7-435F-98C9-5981B94E4DF0}"/>
              </a:ext>
            </a:extLst>
          </p:cNvPr>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extLst>
      <p:ext uri="{BB962C8B-B14F-4D97-AF65-F5344CB8AC3E}">
        <p14:creationId xmlns:p14="http://schemas.microsoft.com/office/powerpoint/2010/main" val="419709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答疑页">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97093A-C544-4F19-B8C2-6256C3068915}"/>
              </a:ext>
            </a:extLst>
          </p:cNvPr>
          <p:cNvSpPr>
            <a:spLocks noGrp="1"/>
          </p:cNvSpPr>
          <p:nvPr>
            <p:ph type="title" hasCustomPrompt="1"/>
          </p:nvPr>
        </p:nvSpPr>
        <p:spPr>
          <a:xfrm>
            <a:off x="1280160" y="265609"/>
            <a:ext cx="7191487" cy="549153"/>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答疑时间</a:t>
            </a:r>
          </a:p>
        </p:txBody>
      </p:sp>
      <p:sp>
        <p:nvSpPr>
          <p:cNvPr id="7" name="矩形: 圆角 6">
            <a:extLst>
              <a:ext uri="{FF2B5EF4-FFF2-40B4-BE49-F238E27FC236}">
                <a16:creationId xmlns:a16="http://schemas.microsoft.com/office/drawing/2014/main" id="{30CBB551-7AA2-4A68-9680-6211B5AE218A}"/>
              </a:ext>
            </a:extLst>
          </p:cNvPr>
          <p:cNvSpPr/>
          <p:nvPr/>
        </p:nvSpPr>
        <p:spPr>
          <a:xfrm>
            <a:off x="385163" y="166094"/>
            <a:ext cx="748184" cy="748184"/>
          </a:xfrm>
          <a:prstGeom prst="roundRect">
            <a:avLst>
              <a:gd name="adj" fmla="val 50000"/>
            </a:avLst>
          </a:prstGeom>
          <a:solidFill>
            <a:srgbClr val="FF650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latin typeface="微软雅黑" panose="020B0503020204020204" pitchFamily="34" charset="-122"/>
                <a:ea typeface="微软雅黑" panose="020B0503020204020204" pitchFamily="34" charset="-122"/>
              </a:rPr>
              <a:t>?</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sp>
        <p:nvSpPr>
          <p:cNvPr id="4" name="内容占位符 13">
            <a:extLst>
              <a:ext uri="{FF2B5EF4-FFF2-40B4-BE49-F238E27FC236}">
                <a16:creationId xmlns:a16="http://schemas.microsoft.com/office/drawing/2014/main" id="{5EF72927-1990-4420-B31A-92CDF3CB5EB8}"/>
              </a:ext>
            </a:extLst>
          </p:cNvPr>
          <p:cNvSpPr>
            <a:spLocks noGrp="1"/>
          </p:cNvSpPr>
          <p:nvPr>
            <p:ph sz="quarter" idx="13" hasCustomPrompt="1"/>
          </p:nvPr>
        </p:nvSpPr>
        <p:spPr>
          <a:xfrm>
            <a:off x="376519" y="852755"/>
            <a:ext cx="9305364" cy="5102557"/>
          </a:xfrm>
        </p:spPr>
        <p:txBody>
          <a:bodyPr>
            <a:normAutofit/>
          </a:bodyPr>
          <a:lstStyle>
            <a:lvl1pPr marL="0" indent="61200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extLst>
      <p:ext uri="{BB962C8B-B14F-4D97-AF65-F5344CB8AC3E}">
        <p14:creationId xmlns:p14="http://schemas.microsoft.com/office/powerpoint/2010/main" val="1016695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结束页">
    <p:spTree>
      <p:nvGrpSpPr>
        <p:cNvPr id="1" name=""/>
        <p:cNvGrpSpPr/>
        <p:nvPr/>
      </p:nvGrpSpPr>
      <p:grpSpPr>
        <a:xfrm>
          <a:off x="0" y="0"/>
          <a:ext cx="0" cy="0"/>
          <a:chOff x="0" y="0"/>
          <a:chExt cx="0" cy="0"/>
        </a:xfrm>
      </p:grpSpPr>
      <p:grpSp>
        <p:nvGrpSpPr>
          <p:cNvPr id="6" name="组合 5">
            <a:extLst>
              <a:ext uri="{FF2B5EF4-FFF2-40B4-BE49-F238E27FC236}">
                <a16:creationId xmlns:a16="http://schemas.microsoft.com/office/drawing/2014/main" id="{E2D531E2-F68C-4DA6-B8A3-70D61F137007}"/>
              </a:ext>
            </a:extLst>
          </p:cNvPr>
          <p:cNvGrpSpPr/>
          <p:nvPr userDrawn="1"/>
        </p:nvGrpSpPr>
        <p:grpSpPr>
          <a:xfrm>
            <a:off x="1064651" y="1809750"/>
            <a:ext cx="6134435" cy="3238500"/>
            <a:chOff x="1693301" y="1407256"/>
            <a:chExt cx="6134435" cy="3238500"/>
          </a:xfrm>
        </p:grpSpPr>
        <p:sp>
          <p:nvSpPr>
            <p:cNvPr id="7" name="矩形 6">
              <a:extLst>
                <a:ext uri="{FF2B5EF4-FFF2-40B4-BE49-F238E27FC236}">
                  <a16:creationId xmlns:a16="http://schemas.microsoft.com/office/drawing/2014/main" id="{EEA25830-F449-4B53-9B6B-4B1F54F7B07B}"/>
                </a:ext>
              </a:extLst>
            </p:cNvPr>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a:extLst>
                <a:ext uri="{FF2B5EF4-FFF2-40B4-BE49-F238E27FC236}">
                  <a16:creationId xmlns:a16="http://schemas.microsoft.com/office/drawing/2014/main" id="{C958E692-DB92-4745-A109-A157CCE62B11}"/>
                </a:ext>
              </a:extLst>
            </p:cNvPr>
            <p:cNvSpPr txBox="1">
              <a:spLocks noChangeArrowheads="1"/>
            </p:cNvSpPr>
            <p:nvPr/>
          </p:nvSpPr>
          <p:spPr bwMode="auto">
            <a:xfrm>
              <a:off x="2102136" y="2007871"/>
              <a:ext cx="5024329" cy="1015663"/>
            </a:xfrm>
            <a:prstGeom prst="rect">
              <a:avLst/>
            </a:prstGeom>
            <a:noFill/>
            <a:ln w="9525">
              <a:noFill/>
              <a:miter lim="800000"/>
              <a:headEnd/>
              <a:tailEnd/>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感谢观看</a:t>
              </a:r>
            </a:p>
          </p:txBody>
        </p:sp>
        <p:sp>
          <p:nvSpPr>
            <p:cNvPr id="9" name="矩形 8">
              <a:extLst>
                <a:ext uri="{FF2B5EF4-FFF2-40B4-BE49-F238E27FC236}">
                  <a16:creationId xmlns:a16="http://schemas.microsoft.com/office/drawing/2014/main" id="{22DD2BFD-5200-493C-950F-7C445A8DD192}"/>
                </a:ext>
              </a:extLst>
            </p:cNvPr>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a:extLst>
                <a:ext uri="{FF2B5EF4-FFF2-40B4-BE49-F238E27FC236}">
                  <a16:creationId xmlns:a16="http://schemas.microsoft.com/office/drawing/2014/main" id="{1326AEEF-ADE5-4723-9F1C-B4003530707E}"/>
                </a:ext>
              </a:extLst>
            </p:cNvPr>
            <p:cNvSpPr txBox="1">
              <a:spLocks noChangeArrowheads="1"/>
            </p:cNvSpPr>
            <p:nvPr/>
          </p:nvSpPr>
          <p:spPr bwMode="auto">
            <a:xfrm>
              <a:off x="2114836" y="3573035"/>
              <a:ext cx="5712900" cy="523220"/>
            </a:xfrm>
            <a:prstGeom prst="rect">
              <a:avLst/>
            </a:prstGeom>
            <a:noFill/>
            <a:ln w="9525">
              <a:noFill/>
              <a:miter lim="800000"/>
              <a:headEnd/>
              <a:tailEnd/>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如有疑问请到会计学堂官网提问</a:t>
              </a:r>
            </a:p>
          </p:txBody>
        </p:sp>
      </p:grpSp>
    </p:spTree>
    <p:extLst>
      <p:ext uri="{BB962C8B-B14F-4D97-AF65-F5344CB8AC3E}">
        <p14:creationId xmlns:p14="http://schemas.microsoft.com/office/powerpoint/2010/main" val="196439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C35"/>
        </a:solidFill>
        <a:effectLst/>
      </p:bgPr>
    </p:bg>
    <p:spTree>
      <p:nvGrpSpPr>
        <p:cNvPr id="1" name=""/>
        <p:cNvGrpSpPr/>
        <p:nvPr/>
      </p:nvGrpSpPr>
      <p:grpSpPr>
        <a:xfrm>
          <a:off x="0" y="0"/>
          <a:ext cx="0" cy="0"/>
          <a:chOff x="0" y="0"/>
          <a:chExt cx="0" cy="0"/>
        </a:xfrm>
      </p:grpSpPr>
      <p:grpSp>
        <p:nvGrpSpPr>
          <p:cNvPr id="16" name="组合 15">
            <a:extLst>
              <a:ext uri="{FF2B5EF4-FFF2-40B4-BE49-F238E27FC236}">
                <a16:creationId xmlns:a16="http://schemas.microsoft.com/office/drawing/2014/main" id="{F636B92C-2C00-4925-8ED8-7CFAF0D9D710}"/>
              </a:ext>
            </a:extLst>
          </p:cNvPr>
          <p:cNvGrpSpPr/>
          <p:nvPr userDrawn="1"/>
        </p:nvGrpSpPr>
        <p:grpSpPr>
          <a:xfrm>
            <a:off x="153986" y="6345556"/>
            <a:ext cx="2646364" cy="371633"/>
            <a:chOff x="6736897" y="5645060"/>
            <a:chExt cx="2798501" cy="445961"/>
          </a:xfrm>
        </p:grpSpPr>
        <p:sp>
          <p:nvSpPr>
            <p:cNvPr id="17" name="Freeform 5">
              <a:extLst>
                <a:ext uri="{FF2B5EF4-FFF2-40B4-BE49-F238E27FC236}">
                  <a16:creationId xmlns:a16="http://schemas.microsoft.com/office/drawing/2014/main" id="{83FC88D1-704B-482B-AD9B-830E46410D0D}"/>
                </a:ext>
              </a:extLst>
            </p:cNvPr>
            <p:cNvSpPr>
              <a:spLocks/>
            </p:cNvSpPr>
            <p:nvPr/>
          </p:nvSpPr>
          <p:spPr bwMode="auto">
            <a:xfrm>
              <a:off x="6736897" y="5645060"/>
              <a:ext cx="848521" cy="432000"/>
            </a:xfrm>
            <a:custGeom>
              <a:avLst/>
              <a:gdLst>
                <a:gd name="T0" fmla="*/ 357 w 392"/>
                <a:gd name="T1" fmla="*/ 76 h 132"/>
                <a:gd name="T2" fmla="*/ 341 w 392"/>
                <a:gd name="T3" fmla="*/ 16 h 132"/>
                <a:gd name="T4" fmla="*/ 341 w 392"/>
                <a:gd name="T5" fmla="*/ 16 h 132"/>
                <a:gd name="T6" fmla="*/ 307 w 392"/>
                <a:gd name="T7" fmla="*/ 0 h 132"/>
                <a:gd name="T8" fmla="*/ 66 w 392"/>
                <a:gd name="T9" fmla="*/ 0 h 132"/>
                <a:gd name="T10" fmla="*/ 0 w 392"/>
                <a:gd name="T11" fmla="*/ 66 h 132"/>
                <a:gd name="T12" fmla="*/ 0 w 392"/>
                <a:gd name="T13" fmla="*/ 66 h 132"/>
                <a:gd name="T14" fmla="*/ 66 w 392"/>
                <a:gd name="T15" fmla="*/ 132 h 132"/>
                <a:gd name="T16" fmla="*/ 392 w 392"/>
                <a:gd name="T17" fmla="*/ 132 h 132"/>
                <a:gd name="T18" fmla="*/ 357 w 392"/>
                <a:gd name="T19" fmla="*/ 7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132">
                  <a:moveTo>
                    <a:pt x="357" y="76"/>
                  </a:moveTo>
                  <a:cubicBezTo>
                    <a:pt x="352" y="53"/>
                    <a:pt x="356" y="34"/>
                    <a:pt x="341" y="16"/>
                  </a:cubicBezTo>
                  <a:cubicBezTo>
                    <a:pt x="341" y="16"/>
                    <a:pt x="341" y="16"/>
                    <a:pt x="341" y="16"/>
                  </a:cubicBezTo>
                  <a:cubicBezTo>
                    <a:pt x="333" y="6"/>
                    <a:pt x="320" y="0"/>
                    <a:pt x="307" y="0"/>
                  </a:cubicBezTo>
                  <a:cubicBezTo>
                    <a:pt x="66" y="0"/>
                    <a:pt x="66" y="0"/>
                    <a:pt x="66" y="0"/>
                  </a:cubicBezTo>
                  <a:cubicBezTo>
                    <a:pt x="30" y="0"/>
                    <a:pt x="0" y="30"/>
                    <a:pt x="0" y="66"/>
                  </a:cubicBezTo>
                  <a:cubicBezTo>
                    <a:pt x="0" y="66"/>
                    <a:pt x="0" y="66"/>
                    <a:pt x="0" y="66"/>
                  </a:cubicBezTo>
                  <a:cubicBezTo>
                    <a:pt x="0" y="102"/>
                    <a:pt x="30" y="132"/>
                    <a:pt x="66" y="132"/>
                  </a:cubicBezTo>
                  <a:cubicBezTo>
                    <a:pt x="392" y="132"/>
                    <a:pt x="392" y="132"/>
                    <a:pt x="392" y="132"/>
                  </a:cubicBezTo>
                  <a:cubicBezTo>
                    <a:pt x="370" y="111"/>
                    <a:pt x="361" y="91"/>
                    <a:pt x="357" y="76"/>
                  </a:cubicBezTo>
                  <a:close/>
                </a:path>
              </a:pathLst>
            </a:custGeom>
            <a:solidFill>
              <a:srgbClr val="FF6500"/>
            </a:solidFill>
            <a:ln>
              <a:solidFill>
                <a:srgbClr val="FF6500"/>
              </a:solidFill>
            </a:ln>
          </p:spPr>
          <p:txBody>
            <a:bodyPr vert="horz" wrap="square" lIns="91440" tIns="45720" rIns="91440" bIns="45720" numCol="1" anchor="t" anchorCtr="0" compatLnSpc="1">
              <a:prstTxWarp prst="textNoShape">
                <a:avLst/>
              </a:prstTxWarp>
            </a:bodyPr>
            <a:lstStyle/>
            <a:p>
              <a:endParaRPr lang="zh-CN" altLang="en-US" b="1" dirty="0"/>
            </a:p>
          </p:txBody>
        </p:sp>
        <p:sp>
          <p:nvSpPr>
            <p:cNvPr id="18" name="文本占位符 19">
              <a:extLst>
                <a:ext uri="{FF2B5EF4-FFF2-40B4-BE49-F238E27FC236}">
                  <a16:creationId xmlns:a16="http://schemas.microsoft.com/office/drawing/2014/main" id="{BE5D1E1A-2166-46B9-AC9B-A3DABB01BF72}"/>
                </a:ext>
              </a:extLst>
            </p:cNvPr>
            <p:cNvSpPr txBox="1">
              <a:spLocks/>
            </p:cNvSpPr>
            <p:nvPr/>
          </p:nvSpPr>
          <p:spPr>
            <a:xfrm>
              <a:off x="7061542" y="5645061"/>
              <a:ext cx="2473856" cy="432000"/>
            </a:xfrm>
            <a:prstGeom prst="roundRect">
              <a:avLst>
                <a:gd name="adj" fmla="val 50000"/>
              </a:avLst>
            </a:prstGeom>
            <a:ln w="9525">
              <a:solidFill>
                <a:srgbClr val="FF6500"/>
              </a:solidFill>
            </a:ln>
          </p:spPr>
          <p:txBody>
            <a:bodyPr vert="horz" lIns="91440" tIns="45720" rIns="91440" bIns="45720" rtlCol="0" anchor="ctr"/>
            <a:lstStyle>
              <a:defPPr>
                <a:defRPr lang="zh-CN"/>
              </a:defPPr>
              <a:lvl1pPr marL="0" indent="0" algn="l" defTabSz="914400" rtl="0" eaLnBrk="1" latinLnBrk="0" hangingPunct="1">
                <a:buNone/>
                <a:defRPr lang="zh-CN" altLang="en-US" sz="1800" kern="1200" dirty="0" smtClean="0">
                  <a:solidFill>
                    <a:schemeClr val="bg1"/>
                  </a:solidFill>
                  <a:latin typeface="+mn-lt"/>
                  <a:ea typeface="微软雅黑" panose="020B0503020204020204" pitchFamily="34" charset="-122"/>
                  <a:cs typeface="+mn-cs"/>
                </a:defRPr>
              </a:lvl1pPr>
              <a:lvl2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2pPr>
              <a:lvl3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3pPr>
              <a:lvl4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4pPr>
              <a:lvl5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baseline="0" dirty="0"/>
                <a:t>     高新技术服务业</a:t>
              </a:r>
              <a:endParaRPr lang="en-US" altLang="zh-CN" b="1" baseline="0" dirty="0"/>
            </a:p>
          </p:txBody>
        </p:sp>
        <p:sp>
          <p:nvSpPr>
            <p:cNvPr id="19" name="矩形 18">
              <a:extLst>
                <a:ext uri="{FF2B5EF4-FFF2-40B4-BE49-F238E27FC236}">
                  <a16:creationId xmlns:a16="http://schemas.microsoft.com/office/drawing/2014/main" id="{9034553F-777F-42DF-AFBA-DB74CD145068}"/>
                </a:ext>
              </a:extLst>
            </p:cNvPr>
            <p:cNvSpPr/>
            <p:nvPr/>
          </p:nvSpPr>
          <p:spPr>
            <a:xfrm>
              <a:off x="6802782" y="5647821"/>
              <a:ext cx="195350" cy="443200"/>
            </a:xfrm>
            <a:prstGeom prst="rect">
              <a:avLst/>
            </a:prstGeom>
          </p:spPr>
          <p:txBody>
            <a:bodyPr wrap="none">
              <a:spAutoFit/>
            </a:bodyPr>
            <a:lstStyle/>
            <a:p>
              <a:pPr algn="ctr"/>
              <a:endParaRPr lang="zh-CN" altLang="en-US" b="1" dirty="0">
                <a:solidFill>
                  <a:schemeClr val="bg1"/>
                </a:solidFill>
              </a:endParaRPr>
            </a:p>
          </p:txBody>
        </p:sp>
      </p:grpSp>
      <p:sp>
        <p:nvSpPr>
          <p:cNvPr id="2" name="标题占位符 1">
            <a:extLst>
              <a:ext uri="{FF2B5EF4-FFF2-40B4-BE49-F238E27FC236}">
                <a16:creationId xmlns:a16="http://schemas.microsoft.com/office/drawing/2014/main" id="{EA20B696-8FA0-44E8-A196-9442D995E5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5B5D5AE3-58ED-412E-A8CA-CF50B82E57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8" name="矩形 7"/>
          <p:cNvSpPr/>
          <p:nvPr userDrawn="1"/>
        </p:nvSpPr>
        <p:spPr>
          <a:xfrm>
            <a:off x="201374" y="6349041"/>
            <a:ext cx="646331" cy="369332"/>
          </a:xfrm>
          <a:prstGeom prst="rect">
            <a:avLst/>
          </a:prstGeom>
        </p:spPr>
        <p:txBody>
          <a:bodyPr wrap="none">
            <a:spAutoFit/>
          </a:bodyPr>
          <a:lstStyle/>
          <a:p>
            <a:r>
              <a:rPr lang="zh-CN" altLang="en-US" sz="1800" b="1" kern="1200" baseline="0" dirty="0">
                <a:solidFill>
                  <a:schemeClr val="bg1"/>
                </a:solidFill>
                <a:latin typeface="+mn-lt"/>
                <a:ea typeface="微软雅黑" panose="020B0503020204020204" pitchFamily="34" charset="-122"/>
                <a:cs typeface="+mn-cs"/>
              </a:rPr>
              <a:t>实操</a:t>
            </a:r>
          </a:p>
        </p:txBody>
      </p:sp>
    </p:spTree>
    <p:extLst>
      <p:ext uri="{BB962C8B-B14F-4D97-AF65-F5344CB8AC3E}">
        <p14:creationId xmlns:p14="http://schemas.microsoft.com/office/powerpoint/2010/main" val="1047875489"/>
      </p:ext>
    </p:extLst>
  </p:cSld>
  <p:clrMap bg1="lt1" tx1="dk1" bg2="lt2" tx2="dk2" accent1="accent1" accent2="accent2" accent3="accent3" accent4="accent4" accent5="accent5" accent6="accent6" hlink="hlink" folHlink="folHlink"/>
  <p:sldLayoutIdLst>
    <p:sldLayoutId id="2147483656" r:id="rId1"/>
    <p:sldLayoutId id="2147483649" r:id="rId2"/>
    <p:sldLayoutId id="2147483650" r:id="rId3"/>
    <p:sldLayoutId id="2147483651" r:id="rId4"/>
    <p:sldLayoutId id="2147483652" r:id="rId5"/>
    <p:sldLayoutId id="2147483653" r:id="rId6"/>
    <p:sldLayoutId id="2147483654" r:id="rId7"/>
    <p:sldLayoutId id="2147483655"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altLang="en-US" dirty="0"/>
              <a:t>马婷</a:t>
            </a:r>
            <a:r>
              <a:rPr lang="zh-CN" altLang="en-US" dirty="0"/>
              <a:t>老师</a:t>
            </a:r>
          </a:p>
        </p:txBody>
      </p:sp>
      <p:sp>
        <p:nvSpPr>
          <p:cNvPr id="3" name="标题 2"/>
          <p:cNvSpPr>
            <a:spLocks noGrp="1"/>
          </p:cNvSpPr>
          <p:nvPr>
            <p:ph type="title"/>
          </p:nvPr>
        </p:nvSpPr>
        <p:spPr>
          <a:xfrm>
            <a:off x="930894" y="2727773"/>
            <a:ext cx="10296162" cy="1637989"/>
          </a:xfrm>
        </p:spPr>
        <p:txBody>
          <a:bodyPr>
            <a:normAutofit/>
          </a:bodyPr>
          <a:lstStyle/>
          <a:p>
            <a:pPr lvl="0">
              <a:lnSpc>
                <a:spcPct val="150000"/>
              </a:lnSpc>
              <a:defRPr/>
            </a:pPr>
            <a:r>
              <a:rPr altLang="en-US" sz="4000" dirty="0"/>
              <a:t>高新技术服务业账务实操</a:t>
            </a:r>
            <a:endParaRPr lang="zh-CN" alt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dirty="0"/>
              <a:t>第二节：企业信息与重点业务介绍</a:t>
            </a:r>
            <a:endParaRPr lang="zh-CN" altLang="en-US"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一、企业信息介绍</a:t>
            </a:r>
            <a:endParaRPr lang="en-US" altLang="zh-CN" dirty="0"/>
          </a:p>
          <a:p>
            <a:endParaRPr lang="zh-CN" altLang="en-US" dirty="0"/>
          </a:p>
          <a:p>
            <a:endParaRPr lang="zh-CN" altLang="en-US" dirty="0"/>
          </a:p>
          <a:p>
            <a:endParaRPr lang="zh-CN" altLang="en-US" dirty="0"/>
          </a:p>
          <a:p>
            <a:r>
              <a:rPr lang="zh-CN" altLang="en-US" dirty="0"/>
              <a:t>　 </a:t>
            </a:r>
            <a:endParaRPr lang="en-US" altLang="zh-CN" dirty="0"/>
          </a:p>
        </p:txBody>
      </p:sp>
      <p:graphicFrame>
        <p:nvGraphicFramePr>
          <p:cNvPr id="4" name="表格 3">
            <a:extLst>
              <a:ext uri="{FF2B5EF4-FFF2-40B4-BE49-F238E27FC236}">
                <a16:creationId xmlns:a16="http://schemas.microsoft.com/office/drawing/2014/main" id="{D56A72EA-56D4-4905-A8D1-A8947F3F439B}"/>
              </a:ext>
            </a:extLst>
          </p:cNvPr>
          <p:cNvGraphicFramePr>
            <a:graphicFrameLocks noGrp="1"/>
          </p:cNvGraphicFramePr>
          <p:nvPr>
            <p:extLst>
              <p:ext uri="{D42A27DB-BD31-4B8C-83A1-F6EECF244321}">
                <p14:modId xmlns:p14="http://schemas.microsoft.com/office/powerpoint/2010/main" val="3321819467"/>
              </p:ext>
            </p:extLst>
          </p:nvPr>
        </p:nvGraphicFramePr>
        <p:xfrm>
          <a:off x="737787" y="1840424"/>
          <a:ext cx="6397798" cy="1588576"/>
        </p:xfrm>
        <a:graphic>
          <a:graphicData uri="http://schemas.openxmlformats.org/drawingml/2006/table">
            <a:tbl>
              <a:tblPr firstRow="1" bandRow="1">
                <a:tableStyleId>{5C22544A-7EE6-4342-B048-85BDC9FD1C3A}</a:tableStyleId>
              </a:tblPr>
              <a:tblGrid>
                <a:gridCol w="1167395">
                  <a:extLst>
                    <a:ext uri="{9D8B030D-6E8A-4147-A177-3AD203B41FA5}">
                      <a16:colId xmlns:a16="http://schemas.microsoft.com/office/drawing/2014/main" val="1299548033"/>
                    </a:ext>
                  </a:extLst>
                </a:gridCol>
                <a:gridCol w="1833416">
                  <a:extLst>
                    <a:ext uri="{9D8B030D-6E8A-4147-A177-3AD203B41FA5}">
                      <a16:colId xmlns:a16="http://schemas.microsoft.com/office/drawing/2014/main" val="3630275245"/>
                    </a:ext>
                  </a:extLst>
                </a:gridCol>
                <a:gridCol w="2151542">
                  <a:extLst>
                    <a:ext uri="{9D8B030D-6E8A-4147-A177-3AD203B41FA5}">
                      <a16:colId xmlns:a16="http://schemas.microsoft.com/office/drawing/2014/main" val="967908827"/>
                    </a:ext>
                  </a:extLst>
                </a:gridCol>
                <a:gridCol w="1245445">
                  <a:extLst>
                    <a:ext uri="{9D8B030D-6E8A-4147-A177-3AD203B41FA5}">
                      <a16:colId xmlns:a16="http://schemas.microsoft.com/office/drawing/2014/main" val="3103200957"/>
                    </a:ext>
                  </a:extLst>
                </a:gridCol>
              </a:tblGrid>
              <a:tr h="397144">
                <a:tc>
                  <a:txBody>
                    <a:bodyPr/>
                    <a:lstStyle/>
                    <a:p>
                      <a:r>
                        <a:rPr lang="zh-CN" altLang="en-US" dirty="0"/>
                        <a:t>股东名称</a:t>
                      </a:r>
                    </a:p>
                  </a:txBody>
                  <a:tcPr/>
                </a:tc>
                <a:tc>
                  <a:txBody>
                    <a:bodyPr/>
                    <a:lstStyle/>
                    <a:p>
                      <a:r>
                        <a:rPr lang="zh-CN" altLang="en-US" dirty="0"/>
                        <a:t>出资额（万元）</a:t>
                      </a:r>
                    </a:p>
                  </a:txBody>
                  <a:tcPr/>
                </a:tc>
                <a:tc>
                  <a:txBody>
                    <a:bodyPr/>
                    <a:lstStyle/>
                    <a:p>
                      <a:r>
                        <a:rPr lang="zh-CN" altLang="en-US" dirty="0"/>
                        <a:t>出资比例（</a:t>
                      </a:r>
                      <a:r>
                        <a:rPr lang="en-US" altLang="zh-CN" dirty="0"/>
                        <a:t>100%</a:t>
                      </a:r>
                      <a:r>
                        <a:rPr lang="zh-CN" altLang="en-US" dirty="0"/>
                        <a:t>）</a:t>
                      </a:r>
                    </a:p>
                  </a:txBody>
                  <a:tcPr/>
                </a:tc>
                <a:tc>
                  <a:txBody>
                    <a:bodyPr/>
                    <a:lstStyle/>
                    <a:p>
                      <a:r>
                        <a:rPr lang="zh-CN" altLang="en-US" dirty="0"/>
                        <a:t>股东属性</a:t>
                      </a:r>
                    </a:p>
                  </a:txBody>
                  <a:tcPr/>
                </a:tc>
                <a:extLst>
                  <a:ext uri="{0D108BD9-81ED-4DB2-BD59-A6C34878D82A}">
                    <a16:rowId xmlns:a16="http://schemas.microsoft.com/office/drawing/2014/main" val="760273862"/>
                  </a:ext>
                </a:extLst>
              </a:tr>
              <a:tr h="397144">
                <a:tc>
                  <a:txBody>
                    <a:bodyPr/>
                    <a:lstStyle/>
                    <a:p>
                      <a:pPr algn="ctr"/>
                      <a:r>
                        <a:rPr lang="zh-CN" altLang="en-US" dirty="0"/>
                        <a:t>秦军</a:t>
                      </a:r>
                    </a:p>
                  </a:txBody>
                  <a:tcPr/>
                </a:tc>
                <a:tc>
                  <a:txBody>
                    <a:bodyPr/>
                    <a:lstStyle/>
                    <a:p>
                      <a:pPr algn="ctr"/>
                      <a:r>
                        <a:rPr lang="en-US" altLang="zh-CN" dirty="0"/>
                        <a:t>800</a:t>
                      </a:r>
                      <a:endParaRPr lang="zh-CN" altLang="en-US" dirty="0"/>
                    </a:p>
                  </a:txBody>
                  <a:tcPr/>
                </a:tc>
                <a:tc>
                  <a:txBody>
                    <a:bodyPr/>
                    <a:lstStyle/>
                    <a:p>
                      <a:pPr algn="ctr"/>
                      <a:r>
                        <a:rPr lang="en-US" altLang="zh-CN" dirty="0"/>
                        <a:t>86.02%</a:t>
                      </a:r>
                      <a:endParaRPr lang="zh-CN" altLang="en-US" dirty="0"/>
                    </a:p>
                  </a:txBody>
                  <a:tcPr/>
                </a:tc>
                <a:tc>
                  <a:txBody>
                    <a:bodyPr/>
                    <a:lstStyle/>
                    <a:p>
                      <a:pPr algn="ctr"/>
                      <a:r>
                        <a:rPr lang="zh-CN" altLang="en-US" dirty="0"/>
                        <a:t>自然人</a:t>
                      </a:r>
                    </a:p>
                  </a:txBody>
                  <a:tcPr/>
                </a:tc>
                <a:extLst>
                  <a:ext uri="{0D108BD9-81ED-4DB2-BD59-A6C34878D82A}">
                    <a16:rowId xmlns:a16="http://schemas.microsoft.com/office/drawing/2014/main" val="3345683529"/>
                  </a:ext>
                </a:extLst>
              </a:tr>
              <a:tr h="397144">
                <a:tc>
                  <a:txBody>
                    <a:bodyPr/>
                    <a:lstStyle/>
                    <a:p>
                      <a:pPr algn="ctr"/>
                      <a:r>
                        <a:rPr lang="zh-CN" altLang="en-US" dirty="0"/>
                        <a:t>董明</a:t>
                      </a:r>
                    </a:p>
                  </a:txBody>
                  <a:tcPr/>
                </a:tc>
                <a:tc>
                  <a:txBody>
                    <a:bodyPr/>
                    <a:lstStyle/>
                    <a:p>
                      <a:pPr algn="ctr"/>
                      <a:r>
                        <a:rPr lang="en-US" altLang="zh-CN" dirty="0"/>
                        <a:t>100</a:t>
                      </a:r>
                      <a:endParaRPr lang="zh-CN" altLang="en-US" dirty="0"/>
                    </a:p>
                  </a:txBody>
                  <a:tcPr/>
                </a:tc>
                <a:tc>
                  <a:txBody>
                    <a:bodyPr/>
                    <a:lstStyle/>
                    <a:p>
                      <a:pPr algn="ctr"/>
                      <a:r>
                        <a:rPr lang="en-US" altLang="zh-CN" dirty="0"/>
                        <a:t>10.75%</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a:t>自然人</a:t>
                      </a:r>
                    </a:p>
                  </a:txBody>
                  <a:tcPr/>
                </a:tc>
                <a:extLst>
                  <a:ext uri="{0D108BD9-81ED-4DB2-BD59-A6C34878D82A}">
                    <a16:rowId xmlns:a16="http://schemas.microsoft.com/office/drawing/2014/main" val="3883351335"/>
                  </a:ext>
                </a:extLst>
              </a:tr>
              <a:tr h="397144">
                <a:tc>
                  <a:txBody>
                    <a:bodyPr/>
                    <a:lstStyle/>
                    <a:p>
                      <a:pPr algn="ctr"/>
                      <a:r>
                        <a:rPr lang="zh-CN" altLang="en-US" dirty="0"/>
                        <a:t>张兰涛</a:t>
                      </a:r>
                    </a:p>
                  </a:txBody>
                  <a:tcPr/>
                </a:tc>
                <a:tc>
                  <a:txBody>
                    <a:bodyPr/>
                    <a:lstStyle/>
                    <a:p>
                      <a:pPr algn="ctr"/>
                      <a:r>
                        <a:rPr lang="en-US" altLang="zh-CN" dirty="0"/>
                        <a:t>30</a:t>
                      </a:r>
                      <a:endParaRPr lang="zh-CN" altLang="en-US" dirty="0"/>
                    </a:p>
                  </a:txBody>
                  <a:tcPr/>
                </a:tc>
                <a:tc>
                  <a:txBody>
                    <a:bodyPr/>
                    <a:lstStyle/>
                    <a:p>
                      <a:pPr algn="ctr"/>
                      <a:r>
                        <a:rPr lang="en-US" altLang="zh-CN" dirty="0"/>
                        <a:t>3.23%</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a:t>自然人</a:t>
                      </a:r>
                    </a:p>
                  </a:txBody>
                  <a:tcPr/>
                </a:tc>
                <a:extLst>
                  <a:ext uri="{0D108BD9-81ED-4DB2-BD59-A6C34878D82A}">
                    <a16:rowId xmlns:a16="http://schemas.microsoft.com/office/drawing/2014/main" val="355413335"/>
                  </a:ext>
                </a:extLst>
              </a:tr>
            </a:tbl>
          </a:graphicData>
        </a:graphic>
      </p:graphicFrame>
    </p:spTree>
    <p:extLst>
      <p:ext uri="{BB962C8B-B14F-4D97-AF65-F5344CB8AC3E}">
        <p14:creationId xmlns:p14="http://schemas.microsoft.com/office/powerpoint/2010/main" val="210518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dirty="0"/>
              <a:t>第二节：企业信息与重点业务介绍</a:t>
            </a:r>
            <a:endParaRPr lang="zh-CN" altLang="en-US"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一、企业信息介绍</a:t>
            </a:r>
            <a:endParaRPr lang="en-US" altLang="zh-CN" dirty="0"/>
          </a:p>
          <a:p>
            <a:endParaRPr lang="zh-CN" altLang="en-US" dirty="0"/>
          </a:p>
          <a:p>
            <a:endParaRPr lang="zh-CN" altLang="en-US" dirty="0"/>
          </a:p>
          <a:p>
            <a:endParaRPr lang="zh-CN" altLang="en-US" dirty="0"/>
          </a:p>
          <a:p>
            <a:r>
              <a:rPr lang="zh-CN" altLang="en-US" dirty="0"/>
              <a:t>　 </a:t>
            </a:r>
            <a:endParaRPr lang="en-US" altLang="zh-CN" dirty="0"/>
          </a:p>
        </p:txBody>
      </p:sp>
      <p:graphicFrame>
        <p:nvGraphicFramePr>
          <p:cNvPr id="5" name="表格 4"/>
          <p:cNvGraphicFramePr>
            <a:graphicFrameLocks noGrp="1"/>
          </p:cNvGraphicFramePr>
          <p:nvPr>
            <p:extLst>
              <p:ext uri="{D42A27DB-BD31-4B8C-83A1-F6EECF244321}">
                <p14:modId xmlns:p14="http://schemas.microsoft.com/office/powerpoint/2010/main" val="1908724253"/>
              </p:ext>
            </p:extLst>
          </p:nvPr>
        </p:nvGraphicFramePr>
        <p:xfrm>
          <a:off x="965201" y="1530617"/>
          <a:ext cx="8255635" cy="3967480"/>
        </p:xfrm>
        <a:graphic>
          <a:graphicData uri="http://schemas.openxmlformats.org/drawingml/2006/table">
            <a:tbl>
              <a:tblPr firstRow="1" bandRow="1">
                <a:tableStyleId>{5C22544A-7EE6-4342-B048-85BDC9FD1C3A}</a:tableStyleId>
              </a:tblPr>
              <a:tblGrid>
                <a:gridCol w="644525">
                  <a:extLst>
                    <a:ext uri="{9D8B030D-6E8A-4147-A177-3AD203B41FA5}">
                      <a16:colId xmlns:a16="http://schemas.microsoft.com/office/drawing/2014/main" val="20000"/>
                    </a:ext>
                  </a:extLst>
                </a:gridCol>
                <a:gridCol w="2734310">
                  <a:extLst>
                    <a:ext uri="{9D8B030D-6E8A-4147-A177-3AD203B41FA5}">
                      <a16:colId xmlns:a16="http://schemas.microsoft.com/office/drawing/2014/main" val="20001"/>
                    </a:ext>
                  </a:extLst>
                </a:gridCol>
                <a:gridCol w="1625600">
                  <a:extLst>
                    <a:ext uri="{9D8B030D-6E8A-4147-A177-3AD203B41FA5}">
                      <a16:colId xmlns:a16="http://schemas.microsoft.com/office/drawing/2014/main" val="20002"/>
                    </a:ext>
                  </a:extLst>
                </a:gridCol>
                <a:gridCol w="1625600">
                  <a:extLst>
                    <a:ext uri="{9D8B030D-6E8A-4147-A177-3AD203B41FA5}">
                      <a16:colId xmlns:a16="http://schemas.microsoft.com/office/drawing/2014/main" val="20003"/>
                    </a:ext>
                  </a:extLst>
                </a:gridCol>
                <a:gridCol w="1625600">
                  <a:extLst>
                    <a:ext uri="{9D8B030D-6E8A-4147-A177-3AD203B41FA5}">
                      <a16:colId xmlns:a16="http://schemas.microsoft.com/office/drawing/2014/main" val="20004"/>
                    </a:ext>
                  </a:extLst>
                </a:gridCol>
              </a:tblGrid>
              <a:tr h="370840">
                <a:tc gridSpan="5">
                  <a:txBody>
                    <a:bodyPr/>
                    <a:lstStyle/>
                    <a:p>
                      <a:pPr algn="ctr"/>
                      <a:r>
                        <a:rPr lang="zh-CN" altLang="en-US" dirty="0"/>
                        <a:t>企业取得证书情况</a:t>
                      </a:r>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extLst>
                  <a:ext uri="{0D108BD9-81ED-4DB2-BD59-A6C34878D82A}">
                    <a16:rowId xmlns:a16="http://schemas.microsoft.com/office/drawing/2014/main" val="10000"/>
                  </a:ext>
                </a:extLst>
              </a:tr>
              <a:tr h="370840">
                <a:tc>
                  <a:txBody>
                    <a:bodyPr/>
                    <a:lstStyle/>
                    <a:p>
                      <a:pPr marL="0" algn="ctr" defTabSz="914400" rtl="0" eaLnBrk="1" latinLnBrk="0" hangingPunct="1"/>
                      <a:r>
                        <a:rPr lang="zh-CN" altLang="en-US" sz="1200" kern="1200" dirty="0">
                          <a:solidFill>
                            <a:schemeClr val="dk1"/>
                          </a:solidFill>
                          <a:latin typeface="微软雅黑" pitchFamily="34" charset="-122"/>
                          <a:ea typeface="微软雅黑" pitchFamily="34" charset="-122"/>
                          <a:cs typeface="+mn-cs"/>
                        </a:rPr>
                        <a:t>序号</a:t>
                      </a:r>
                    </a:p>
                  </a:txBody>
                  <a:tcPr/>
                </a:tc>
                <a:tc>
                  <a:txBody>
                    <a:bodyPr/>
                    <a:lstStyle/>
                    <a:p>
                      <a:pPr marL="0" algn="ctr" defTabSz="914400" rtl="0" eaLnBrk="1" latinLnBrk="0" hangingPunct="1"/>
                      <a:r>
                        <a:rPr lang="zh-CN" altLang="en-US" sz="1200" kern="1200" dirty="0">
                          <a:solidFill>
                            <a:schemeClr val="dk1"/>
                          </a:solidFill>
                          <a:latin typeface="微软雅黑" pitchFamily="34" charset="-122"/>
                          <a:ea typeface="微软雅黑" pitchFamily="34" charset="-122"/>
                          <a:cs typeface="+mn-cs"/>
                        </a:rPr>
                        <a:t>证书名称</a:t>
                      </a:r>
                    </a:p>
                  </a:txBody>
                  <a:tcPr/>
                </a:tc>
                <a:tc>
                  <a:txBody>
                    <a:bodyPr/>
                    <a:lstStyle/>
                    <a:p>
                      <a:pPr marL="0" algn="ctr" defTabSz="914400" rtl="0" eaLnBrk="1" latinLnBrk="0" hangingPunct="1"/>
                      <a:r>
                        <a:rPr lang="zh-CN" altLang="en-US" sz="1200" kern="1200" dirty="0">
                          <a:solidFill>
                            <a:schemeClr val="dk1"/>
                          </a:solidFill>
                          <a:latin typeface="微软雅黑" pitchFamily="34" charset="-122"/>
                          <a:ea typeface="微软雅黑" pitchFamily="34" charset="-122"/>
                          <a:cs typeface="+mn-cs"/>
                        </a:rPr>
                        <a:t>证书类别</a:t>
                      </a:r>
                    </a:p>
                  </a:txBody>
                  <a:tcPr/>
                </a:tc>
                <a:tc>
                  <a:txBody>
                    <a:bodyPr/>
                    <a:lstStyle/>
                    <a:p>
                      <a:pPr marL="0" algn="ctr" defTabSz="914400" rtl="0" eaLnBrk="1" latinLnBrk="0" hangingPunct="1"/>
                      <a:r>
                        <a:rPr lang="zh-CN" altLang="en-US" sz="1200" kern="1200" dirty="0">
                          <a:solidFill>
                            <a:schemeClr val="dk1"/>
                          </a:solidFill>
                          <a:latin typeface="微软雅黑" pitchFamily="34" charset="-122"/>
                          <a:ea typeface="微软雅黑" pitchFamily="34" charset="-122"/>
                          <a:cs typeface="+mn-cs"/>
                        </a:rPr>
                        <a:t>发证时间</a:t>
                      </a:r>
                    </a:p>
                  </a:txBody>
                  <a:tcPr/>
                </a:tc>
                <a:tc>
                  <a:txBody>
                    <a:bodyPr/>
                    <a:lstStyle/>
                    <a:p>
                      <a:pPr marL="0" algn="ctr" defTabSz="914400" rtl="0" eaLnBrk="1" latinLnBrk="0" hangingPunct="1"/>
                      <a:r>
                        <a:rPr lang="zh-CN" altLang="en-US" sz="1200" kern="1200" dirty="0">
                          <a:solidFill>
                            <a:schemeClr val="dk1"/>
                          </a:solidFill>
                          <a:latin typeface="微软雅黑" pitchFamily="34" charset="-122"/>
                          <a:ea typeface="微软雅黑" pitchFamily="34" charset="-122"/>
                          <a:cs typeface="+mn-cs"/>
                        </a:rPr>
                        <a:t>有效期</a:t>
                      </a:r>
                    </a:p>
                  </a:txBody>
                  <a:tcPr/>
                </a:tc>
                <a:extLst>
                  <a:ext uri="{0D108BD9-81ED-4DB2-BD59-A6C34878D82A}">
                    <a16:rowId xmlns:a16="http://schemas.microsoft.com/office/drawing/2014/main" val="10001"/>
                  </a:ext>
                </a:extLst>
              </a:tr>
              <a:tr h="370840">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1</a:t>
                      </a:r>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indent="406400" algn="ctr" defTabSz="914400" rtl="0" eaLnBrk="1" latinLnBrk="0" hangingPunct="1">
                        <a:lnSpc>
                          <a:spcPct val="125000"/>
                        </a:lnSpc>
                        <a:spcAft>
                          <a:spcPts val="0"/>
                        </a:spcAft>
                      </a:pPr>
                      <a:r>
                        <a:rPr lang="zh-CN" altLang="en-US" sz="1200" kern="1200" dirty="0">
                          <a:solidFill>
                            <a:schemeClr val="dk1"/>
                          </a:solidFill>
                          <a:latin typeface="微软雅黑" pitchFamily="34" charset="-122"/>
                          <a:ea typeface="微软雅黑" pitchFamily="34" charset="-122"/>
                          <a:cs typeface="+mn-cs"/>
                        </a:rPr>
                        <a:t>无线网络数据业务分析系统</a:t>
                      </a:r>
                      <a:r>
                        <a:rPr lang="en-US" altLang="en-US" sz="1200" kern="1200" dirty="0">
                          <a:solidFill>
                            <a:schemeClr val="dk1"/>
                          </a:solidFill>
                          <a:latin typeface="微软雅黑" pitchFamily="34" charset="-122"/>
                          <a:ea typeface="微软雅黑" pitchFamily="34" charset="-122"/>
                          <a:cs typeface="+mn-cs"/>
                        </a:rPr>
                        <a:t>V1.0</a:t>
                      </a:r>
                      <a:endParaRPr lang="zh-CN" altLang="en-US" sz="1200" kern="1200" dirty="0">
                        <a:solidFill>
                          <a:schemeClr val="dk1"/>
                        </a:solidFill>
                        <a:latin typeface="微软雅黑" pitchFamily="34" charset="-122"/>
                        <a:ea typeface="微软雅黑" pitchFamily="34" charset="-122"/>
                        <a:cs typeface="+mn-cs"/>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dk1"/>
                          </a:solidFill>
                          <a:latin typeface="微软雅黑" pitchFamily="34" charset="-122"/>
                          <a:ea typeface="微软雅黑" pitchFamily="34" charset="-122"/>
                          <a:cs typeface="+mn-cs"/>
                        </a:rPr>
                        <a:t>软件著作权</a:t>
                      </a:r>
                    </a:p>
                  </a:txBody>
                  <a:tcPr marL="68580" marR="68580" marT="0" marB="0" anchor="ctr"/>
                </a:tc>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2015</a:t>
                      </a:r>
                      <a:r>
                        <a:rPr lang="zh-CN" altLang="en-US" sz="1200" kern="1200" dirty="0">
                          <a:solidFill>
                            <a:schemeClr val="dk1"/>
                          </a:solidFill>
                          <a:latin typeface="微软雅黑" pitchFamily="34" charset="-122"/>
                          <a:ea typeface="微软雅黑" pitchFamily="34" charset="-122"/>
                          <a:cs typeface="+mn-cs"/>
                        </a:rPr>
                        <a:t>年</a:t>
                      </a:r>
                      <a:r>
                        <a:rPr lang="en-US" altLang="zh-CN" sz="1200" kern="1200" dirty="0">
                          <a:solidFill>
                            <a:schemeClr val="dk1"/>
                          </a:solidFill>
                          <a:latin typeface="微软雅黑" pitchFamily="34" charset="-122"/>
                          <a:ea typeface="微软雅黑" pitchFamily="34" charset="-122"/>
                          <a:cs typeface="+mn-cs"/>
                        </a:rPr>
                        <a:t>5</a:t>
                      </a:r>
                      <a:r>
                        <a:rPr lang="zh-CN" altLang="en-US" sz="1200" kern="1200" dirty="0">
                          <a:solidFill>
                            <a:schemeClr val="dk1"/>
                          </a:solidFill>
                          <a:latin typeface="微软雅黑" pitchFamily="34" charset="-122"/>
                          <a:ea typeface="微软雅黑" pitchFamily="34" charset="-122"/>
                          <a:cs typeface="+mn-cs"/>
                        </a:rPr>
                        <a:t>月</a:t>
                      </a:r>
                      <a:r>
                        <a:rPr lang="en-US" altLang="zh-CN" sz="1200" kern="1200" dirty="0">
                          <a:solidFill>
                            <a:schemeClr val="dk1"/>
                          </a:solidFill>
                          <a:latin typeface="微软雅黑" pitchFamily="34" charset="-122"/>
                          <a:ea typeface="微软雅黑" pitchFamily="34" charset="-122"/>
                          <a:cs typeface="+mn-cs"/>
                        </a:rPr>
                        <a:t>15</a:t>
                      </a:r>
                      <a:r>
                        <a:rPr lang="zh-CN" altLang="en-US" sz="1200" kern="1200" dirty="0">
                          <a:solidFill>
                            <a:schemeClr val="dk1"/>
                          </a:solidFill>
                          <a:latin typeface="微软雅黑" pitchFamily="34" charset="-122"/>
                          <a:ea typeface="微软雅黑" pitchFamily="34" charset="-122"/>
                          <a:cs typeface="+mn-cs"/>
                        </a:rPr>
                        <a:t>日</a:t>
                      </a:r>
                    </a:p>
                  </a:txBody>
                  <a:tcPr/>
                </a:tc>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50</a:t>
                      </a:r>
                      <a:r>
                        <a:rPr lang="zh-CN" altLang="en-US" sz="1200" kern="1200" dirty="0">
                          <a:solidFill>
                            <a:schemeClr val="dk1"/>
                          </a:solidFill>
                          <a:latin typeface="微软雅黑" pitchFamily="34" charset="-122"/>
                          <a:ea typeface="微软雅黑" pitchFamily="34" charset="-122"/>
                          <a:cs typeface="+mn-cs"/>
                        </a:rPr>
                        <a:t>年</a:t>
                      </a:r>
                    </a:p>
                  </a:txBody>
                  <a:tcPr/>
                </a:tc>
                <a:extLst>
                  <a:ext uri="{0D108BD9-81ED-4DB2-BD59-A6C34878D82A}">
                    <a16:rowId xmlns:a16="http://schemas.microsoft.com/office/drawing/2014/main" val="10002"/>
                  </a:ext>
                </a:extLst>
              </a:tr>
              <a:tr h="370840">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2</a:t>
                      </a:r>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indent="406400" algn="ctr" defTabSz="914400" rtl="0" eaLnBrk="1" latinLnBrk="0" hangingPunct="1">
                        <a:lnSpc>
                          <a:spcPct val="135000"/>
                        </a:lnSpc>
                        <a:spcAft>
                          <a:spcPts val="0"/>
                        </a:spcAft>
                      </a:pPr>
                      <a:r>
                        <a:rPr lang="zh-CN" altLang="en-US" sz="1200" kern="1200" dirty="0">
                          <a:solidFill>
                            <a:schemeClr val="dk1"/>
                          </a:solidFill>
                          <a:latin typeface="微软雅黑" pitchFamily="34" charset="-122"/>
                          <a:ea typeface="微软雅黑" pitchFamily="34" charset="-122"/>
                          <a:cs typeface="+mn-cs"/>
                        </a:rPr>
                        <a:t>无线网络专项优化分析系统</a:t>
                      </a:r>
                      <a:r>
                        <a:rPr lang="en-US" altLang="en-US" sz="1200" kern="1200" dirty="0">
                          <a:solidFill>
                            <a:schemeClr val="dk1"/>
                          </a:solidFill>
                          <a:latin typeface="微软雅黑" pitchFamily="34" charset="-122"/>
                          <a:ea typeface="微软雅黑" pitchFamily="34" charset="-122"/>
                          <a:cs typeface="+mn-cs"/>
                        </a:rPr>
                        <a:t>V1.0</a:t>
                      </a:r>
                      <a:endParaRPr lang="zh-CN" altLang="en-US" sz="1200" kern="1200" dirty="0">
                        <a:solidFill>
                          <a:schemeClr val="dk1"/>
                        </a:solidFill>
                        <a:latin typeface="微软雅黑" pitchFamily="34" charset="-122"/>
                        <a:ea typeface="微软雅黑" pitchFamily="34" charset="-122"/>
                        <a:cs typeface="+mn-cs"/>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dk1"/>
                          </a:solidFill>
                          <a:latin typeface="微软雅黑" pitchFamily="34" charset="-122"/>
                          <a:ea typeface="微软雅黑" pitchFamily="34" charset="-122"/>
                          <a:cs typeface="+mn-cs"/>
                        </a:rPr>
                        <a:t>软件著作权</a:t>
                      </a:r>
                      <a:endParaRPr lang="en-US" altLang="zh-CN" sz="1200" kern="1200" dirty="0">
                        <a:solidFill>
                          <a:schemeClr val="dk1"/>
                        </a:solidFill>
                        <a:latin typeface="微软雅黑" pitchFamily="34" charset="-122"/>
                        <a:ea typeface="微软雅黑" pitchFamily="34" charset="-122"/>
                        <a:cs typeface="+mn-cs"/>
                      </a:endParaRPr>
                    </a:p>
                  </a:txBody>
                  <a:tcPr marL="68580" marR="68580" marT="0" marB="0" anchor="ctr"/>
                </a:tc>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2016</a:t>
                      </a:r>
                      <a:r>
                        <a:rPr lang="zh-CN" altLang="en-US" sz="1200" kern="1200" dirty="0">
                          <a:solidFill>
                            <a:schemeClr val="dk1"/>
                          </a:solidFill>
                          <a:latin typeface="微软雅黑" pitchFamily="34" charset="-122"/>
                          <a:ea typeface="微软雅黑" pitchFamily="34" charset="-122"/>
                          <a:cs typeface="+mn-cs"/>
                        </a:rPr>
                        <a:t>年</a:t>
                      </a:r>
                      <a:r>
                        <a:rPr lang="en-US" altLang="zh-CN" sz="1200" kern="1200" dirty="0">
                          <a:solidFill>
                            <a:schemeClr val="dk1"/>
                          </a:solidFill>
                          <a:latin typeface="微软雅黑" pitchFamily="34" charset="-122"/>
                          <a:ea typeface="微软雅黑" pitchFamily="34" charset="-122"/>
                          <a:cs typeface="+mn-cs"/>
                        </a:rPr>
                        <a:t>3</a:t>
                      </a:r>
                      <a:r>
                        <a:rPr lang="zh-CN" altLang="en-US" sz="1200" kern="1200" dirty="0">
                          <a:solidFill>
                            <a:schemeClr val="dk1"/>
                          </a:solidFill>
                          <a:latin typeface="微软雅黑" pitchFamily="34" charset="-122"/>
                          <a:ea typeface="微软雅黑" pitchFamily="34" charset="-122"/>
                          <a:cs typeface="+mn-cs"/>
                        </a:rPr>
                        <a:t>月</a:t>
                      </a:r>
                      <a:r>
                        <a:rPr lang="en-US" altLang="zh-CN" sz="1200" kern="1200" dirty="0">
                          <a:solidFill>
                            <a:schemeClr val="dk1"/>
                          </a:solidFill>
                          <a:latin typeface="微软雅黑" pitchFamily="34" charset="-122"/>
                          <a:ea typeface="微软雅黑" pitchFamily="34" charset="-122"/>
                          <a:cs typeface="+mn-cs"/>
                        </a:rPr>
                        <a:t>20</a:t>
                      </a:r>
                      <a:r>
                        <a:rPr lang="zh-CN" altLang="en-US" sz="1200" kern="1200" dirty="0">
                          <a:solidFill>
                            <a:schemeClr val="dk1"/>
                          </a:solidFill>
                          <a:latin typeface="微软雅黑" pitchFamily="34" charset="-122"/>
                          <a:ea typeface="微软雅黑" pitchFamily="34" charset="-122"/>
                          <a:cs typeface="+mn-cs"/>
                        </a:rPr>
                        <a:t>日</a:t>
                      </a:r>
                    </a:p>
                  </a:txBody>
                  <a:tcPr/>
                </a:tc>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2016</a:t>
                      </a:r>
                      <a:r>
                        <a:rPr lang="zh-CN" altLang="en-US" sz="1200" kern="1200" dirty="0">
                          <a:solidFill>
                            <a:schemeClr val="dk1"/>
                          </a:solidFill>
                          <a:latin typeface="微软雅黑" pitchFamily="34" charset="-122"/>
                          <a:ea typeface="微软雅黑" pitchFamily="34" charset="-122"/>
                          <a:cs typeface="+mn-cs"/>
                        </a:rPr>
                        <a:t>年</a:t>
                      </a:r>
                      <a:r>
                        <a:rPr lang="en-US" altLang="zh-CN" sz="1200" kern="1200" dirty="0">
                          <a:solidFill>
                            <a:schemeClr val="dk1"/>
                          </a:solidFill>
                          <a:latin typeface="微软雅黑" pitchFamily="34" charset="-122"/>
                          <a:ea typeface="微软雅黑" pitchFamily="34" charset="-122"/>
                          <a:cs typeface="+mn-cs"/>
                        </a:rPr>
                        <a:t>8</a:t>
                      </a:r>
                      <a:r>
                        <a:rPr lang="zh-CN" altLang="en-US" sz="1200" kern="1200" dirty="0">
                          <a:solidFill>
                            <a:schemeClr val="dk1"/>
                          </a:solidFill>
                          <a:latin typeface="微软雅黑" pitchFamily="34" charset="-122"/>
                          <a:ea typeface="微软雅黑" pitchFamily="34" charset="-122"/>
                          <a:cs typeface="+mn-cs"/>
                        </a:rPr>
                        <a:t>月</a:t>
                      </a:r>
                      <a:r>
                        <a:rPr lang="en-US" altLang="zh-CN" sz="1200" kern="1200" dirty="0">
                          <a:solidFill>
                            <a:schemeClr val="dk1"/>
                          </a:solidFill>
                          <a:latin typeface="微软雅黑" pitchFamily="34" charset="-122"/>
                          <a:ea typeface="微软雅黑" pitchFamily="34" charset="-122"/>
                          <a:cs typeface="+mn-cs"/>
                        </a:rPr>
                        <a:t>9</a:t>
                      </a:r>
                      <a:r>
                        <a:rPr lang="zh-CN" altLang="en-US" sz="1200" kern="1200" dirty="0">
                          <a:solidFill>
                            <a:schemeClr val="dk1"/>
                          </a:solidFill>
                          <a:latin typeface="微软雅黑" pitchFamily="34" charset="-122"/>
                          <a:ea typeface="微软雅黑" pitchFamily="34" charset="-122"/>
                          <a:cs typeface="+mn-cs"/>
                        </a:rPr>
                        <a:t>日</a:t>
                      </a:r>
                    </a:p>
                  </a:txBody>
                  <a:tcPr/>
                </a:tc>
                <a:extLst>
                  <a:ext uri="{0D108BD9-81ED-4DB2-BD59-A6C34878D82A}">
                    <a16:rowId xmlns:a16="http://schemas.microsoft.com/office/drawing/2014/main" val="10003"/>
                  </a:ext>
                </a:extLst>
              </a:tr>
              <a:tr h="370840">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3</a:t>
                      </a:r>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algn="ctr" defTabSz="914400" rtl="0" eaLnBrk="1" latinLnBrk="0" hangingPunct="1"/>
                      <a:r>
                        <a:rPr lang="zh-CN" altLang="en-US" sz="1200" kern="1200" dirty="0">
                          <a:solidFill>
                            <a:schemeClr val="dk1"/>
                          </a:solidFill>
                          <a:latin typeface="微软雅黑" pitchFamily="34" charset="-122"/>
                          <a:ea typeface="微软雅黑" pitchFamily="34" charset="-122"/>
                          <a:cs typeface="+mn-cs"/>
                        </a:rPr>
                        <a:t>无线网络优化系统</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dk1"/>
                          </a:solidFill>
                          <a:latin typeface="微软雅黑" pitchFamily="34" charset="-122"/>
                          <a:ea typeface="微软雅黑" pitchFamily="34" charset="-122"/>
                          <a:cs typeface="+mn-cs"/>
                        </a:rPr>
                        <a:t>软件著作权</a:t>
                      </a:r>
                    </a:p>
                  </a:txBody>
                  <a:tcPr/>
                </a:tc>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2016</a:t>
                      </a:r>
                      <a:r>
                        <a:rPr lang="zh-CN" altLang="en-US" sz="1200" kern="1200" dirty="0">
                          <a:solidFill>
                            <a:schemeClr val="dk1"/>
                          </a:solidFill>
                          <a:latin typeface="微软雅黑" pitchFamily="34" charset="-122"/>
                          <a:ea typeface="微软雅黑" pitchFamily="34" charset="-122"/>
                          <a:cs typeface="+mn-cs"/>
                        </a:rPr>
                        <a:t>年</a:t>
                      </a:r>
                      <a:r>
                        <a:rPr lang="en-US" altLang="zh-CN" sz="1200" kern="1200" dirty="0">
                          <a:solidFill>
                            <a:schemeClr val="dk1"/>
                          </a:solidFill>
                          <a:latin typeface="微软雅黑" pitchFamily="34" charset="-122"/>
                          <a:ea typeface="微软雅黑" pitchFamily="34" charset="-122"/>
                          <a:cs typeface="+mn-cs"/>
                        </a:rPr>
                        <a:t>8</a:t>
                      </a:r>
                      <a:r>
                        <a:rPr lang="zh-CN" altLang="en-US" sz="1200" kern="1200" dirty="0">
                          <a:solidFill>
                            <a:schemeClr val="dk1"/>
                          </a:solidFill>
                          <a:latin typeface="微软雅黑" pitchFamily="34" charset="-122"/>
                          <a:ea typeface="微软雅黑" pitchFamily="34" charset="-122"/>
                          <a:cs typeface="+mn-cs"/>
                        </a:rPr>
                        <a:t>月</a:t>
                      </a:r>
                      <a:r>
                        <a:rPr lang="en-US" altLang="zh-CN" sz="1200" kern="1200" dirty="0">
                          <a:solidFill>
                            <a:schemeClr val="dk1"/>
                          </a:solidFill>
                          <a:latin typeface="微软雅黑" pitchFamily="34" charset="-122"/>
                          <a:ea typeface="微软雅黑" pitchFamily="34" charset="-122"/>
                          <a:cs typeface="+mn-cs"/>
                        </a:rPr>
                        <a:t>9</a:t>
                      </a:r>
                      <a:r>
                        <a:rPr lang="zh-CN" altLang="en-US" sz="1200" kern="1200" dirty="0">
                          <a:solidFill>
                            <a:schemeClr val="dk1"/>
                          </a:solidFill>
                          <a:latin typeface="微软雅黑" pitchFamily="34" charset="-122"/>
                          <a:ea typeface="微软雅黑" pitchFamily="34" charset="-122"/>
                          <a:cs typeface="+mn-cs"/>
                        </a:rPr>
                        <a:t>日</a:t>
                      </a:r>
                    </a:p>
                  </a:txBody>
                  <a:tcPr/>
                </a:tc>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2016</a:t>
                      </a:r>
                      <a:r>
                        <a:rPr lang="zh-CN" altLang="en-US" sz="1200" kern="1200" dirty="0">
                          <a:solidFill>
                            <a:schemeClr val="dk1"/>
                          </a:solidFill>
                          <a:latin typeface="微软雅黑" pitchFamily="34" charset="-122"/>
                          <a:ea typeface="微软雅黑" pitchFamily="34" charset="-122"/>
                          <a:cs typeface="+mn-cs"/>
                        </a:rPr>
                        <a:t>年</a:t>
                      </a:r>
                      <a:r>
                        <a:rPr lang="en-US" altLang="zh-CN" sz="1200" kern="1200" dirty="0">
                          <a:solidFill>
                            <a:schemeClr val="dk1"/>
                          </a:solidFill>
                          <a:latin typeface="微软雅黑" pitchFamily="34" charset="-122"/>
                          <a:ea typeface="微软雅黑" pitchFamily="34" charset="-122"/>
                          <a:cs typeface="+mn-cs"/>
                        </a:rPr>
                        <a:t>8</a:t>
                      </a:r>
                      <a:r>
                        <a:rPr lang="zh-CN" altLang="en-US" sz="1200" kern="1200" dirty="0">
                          <a:solidFill>
                            <a:schemeClr val="dk1"/>
                          </a:solidFill>
                          <a:latin typeface="微软雅黑" pitchFamily="34" charset="-122"/>
                          <a:ea typeface="微软雅黑" pitchFamily="34" charset="-122"/>
                          <a:cs typeface="+mn-cs"/>
                        </a:rPr>
                        <a:t>月</a:t>
                      </a:r>
                      <a:r>
                        <a:rPr lang="en-US" altLang="zh-CN" sz="1200" kern="1200" dirty="0">
                          <a:solidFill>
                            <a:schemeClr val="dk1"/>
                          </a:solidFill>
                          <a:latin typeface="微软雅黑" pitchFamily="34" charset="-122"/>
                          <a:ea typeface="微软雅黑" pitchFamily="34" charset="-122"/>
                          <a:cs typeface="+mn-cs"/>
                        </a:rPr>
                        <a:t>9</a:t>
                      </a:r>
                      <a:r>
                        <a:rPr lang="zh-CN" altLang="en-US" sz="1200" kern="1200" dirty="0">
                          <a:solidFill>
                            <a:schemeClr val="dk1"/>
                          </a:solidFill>
                          <a:latin typeface="微软雅黑" pitchFamily="34" charset="-122"/>
                          <a:ea typeface="微软雅黑" pitchFamily="34" charset="-122"/>
                          <a:cs typeface="+mn-cs"/>
                        </a:rPr>
                        <a:t>日</a:t>
                      </a:r>
                    </a:p>
                  </a:txBody>
                  <a:tcPr/>
                </a:tc>
                <a:extLst>
                  <a:ext uri="{0D108BD9-81ED-4DB2-BD59-A6C34878D82A}">
                    <a16:rowId xmlns:a16="http://schemas.microsoft.com/office/drawing/2014/main" val="10004"/>
                  </a:ext>
                </a:extLst>
              </a:tr>
              <a:tr h="370840">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4</a:t>
                      </a:r>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algn="ctr" defTabSz="914400" rtl="0" eaLnBrk="1" latinLnBrk="0" hangingPunct="1"/>
                      <a:r>
                        <a:rPr lang="zh-CN" altLang="en-US" sz="1200" kern="1200" dirty="0">
                          <a:solidFill>
                            <a:schemeClr val="dk1"/>
                          </a:solidFill>
                          <a:latin typeface="微软雅黑" pitchFamily="34" charset="-122"/>
                          <a:ea typeface="微软雅黑" pitchFamily="34" charset="-122"/>
                          <a:cs typeface="+mn-cs"/>
                        </a:rPr>
                        <a:t>网络接入平台管理系统</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dk1"/>
                          </a:solidFill>
                          <a:latin typeface="微软雅黑" pitchFamily="34" charset="-122"/>
                          <a:ea typeface="微软雅黑" pitchFamily="34" charset="-122"/>
                          <a:cs typeface="+mn-cs"/>
                        </a:rPr>
                        <a:t>软件著作权</a:t>
                      </a:r>
                    </a:p>
                    <a:p>
                      <a:pPr marL="0" algn="ctr" defTabSz="914400" rtl="0" eaLnBrk="1" latinLnBrk="0" hangingPunct="1"/>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微软雅黑" pitchFamily="34" charset="-122"/>
                          <a:ea typeface="微软雅黑" pitchFamily="34" charset="-122"/>
                          <a:cs typeface="+mn-cs"/>
                        </a:rPr>
                        <a:t>2016</a:t>
                      </a:r>
                      <a:r>
                        <a:rPr lang="zh-CN" altLang="en-US" sz="1200" kern="1200" dirty="0">
                          <a:solidFill>
                            <a:schemeClr val="dk1"/>
                          </a:solidFill>
                          <a:latin typeface="微软雅黑" pitchFamily="34" charset="-122"/>
                          <a:ea typeface="微软雅黑" pitchFamily="34" charset="-122"/>
                          <a:cs typeface="+mn-cs"/>
                        </a:rPr>
                        <a:t>年</a:t>
                      </a:r>
                      <a:r>
                        <a:rPr lang="en-US" altLang="zh-CN" sz="1200" kern="1200" dirty="0">
                          <a:solidFill>
                            <a:schemeClr val="dk1"/>
                          </a:solidFill>
                          <a:latin typeface="微软雅黑" pitchFamily="34" charset="-122"/>
                          <a:ea typeface="微软雅黑" pitchFamily="34" charset="-122"/>
                          <a:cs typeface="+mn-cs"/>
                        </a:rPr>
                        <a:t>9</a:t>
                      </a:r>
                      <a:r>
                        <a:rPr lang="zh-CN" altLang="en-US" sz="1200" kern="1200" dirty="0">
                          <a:solidFill>
                            <a:schemeClr val="dk1"/>
                          </a:solidFill>
                          <a:latin typeface="微软雅黑" pitchFamily="34" charset="-122"/>
                          <a:ea typeface="微软雅黑" pitchFamily="34" charset="-122"/>
                          <a:cs typeface="+mn-cs"/>
                        </a:rPr>
                        <a:t>月</a:t>
                      </a:r>
                      <a:r>
                        <a:rPr lang="en-US" altLang="zh-CN" sz="1200" kern="1200" dirty="0">
                          <a:solidFill>
                            <a:schemeClr val="dk1"/>
                          </a:solidFill>
                          <a:latin typeface="微软雅黑" pitchFamily="34" charset="-122"/>
                          <a:ea typeface="微软雅黑" pitchFamily="34" charset="-122"/>
                          <a:cs typeface="+mn-cs"/>
                        </a:rPr>
                        <a:t>19</a:t>
                      </a:r>
                      <a:r>
                        <a:rPr lang="zh-CN" altLang="en-US" sz="1200" kern="1200" dirty="0">
                          <a:solidFill>
                            <a:schemeClr val="dk1"/>
                          </a:solidFill>
                          <a:latin typeface="微软雅黑" pitchFamily="34" charset="-122"/>
                          <a:ea typeface="微软雅黑" pitchFamily="34" charset="-122"/>
                          <a:cs typeface="+mn-cs"/>
                        </a:rPr>
                        <a:t>日</a:t>
                      </a:r>
                    </a:p>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2016</a:t>
                      </a:r>
                      <a:r>
                        <a:rPr lang="zh-CN" altLang="en-US" sz="1200" kern="1200" dirty="0">
                          <a:solidFill>
                            <a:schemeClr val="dk1"/>
                          </a:solidFill>
                          <a:latin typeface="微软雅黑" pitchFamily="34" charset="-122"/>
                          <a:ea typeface="微软雅黑" pitchFamily="34" charset="-122"/>
                          <a:cs typeface="+mn-cs"/>
                        </a:rPr>
                        <a:t>年</a:t>
                      </a:r>
                      <a:r>
                        <a:rPr lang="en-US" altLang="zh-CN" sz="1200" kern="1200" dirty="0">
                          <a:solidFill>
                            <a:schemeClr val="dk1"/>
                          </a:solidFill>
                          <a:latin typeface="微软雅黑" pitchFamily="34" charset="-122"/>
                          <a:ea typeface="微软雅黑" pitchFamily="34" charset="-122"/>
                          <a:cs typeface="+mn-cs"/>
                        </a:rPr>
                        <a:t>8</a:t>
                      </a:r>
                      <a:r>
                        <a:rPr lang="zh-CN" altLang="en-US" sz="1200" kern="1200" dirty="0">
                          <a:solidFill>
                            <a:schemeClr val="dk1"/>
                          </a:solidFill>
                          <a:latin typeface="微软雅黑" pitchFamily="34" charset="-122"/>
                          <a:ea typeface="微软雅黑" pitchFamily="34" charset="-122"/>
                          <a:cs typeface="+mn-cs"/>
                        </a:rPr>
                        <a:t>月</a:t>
                      </a:r>
                      <a:r>
                        <a:rPr lang="en-US" altLang="zh-CN" sz="1200" kern="1200" dirty="0">
                          <a:solidFill>
                            <a:schemeClr val="dk1"/>
                          </a:solidFill>
                          <a:latin typeface="微软雅黑" pitchFamily="34" charset="-122"/>
                          <a:ea typeface="微软雅黑" pitchFamily="34" charset="-122"/>
                          <a:cs typeface="+mn-cs"/>
                        </a:rPr>
                        <a:t>9</a:t>
                      </a:r>
                      <a:r>
                        <a:rPr lang="zh-CN" altLang="en-US" sz="1200" kern="1200" dirty="0">
                          <a:solidFill>
                            <a:schemeClr val="dk1"/>
                          </a:solidFill>
                          <a:latin typeface="微软雅黑" pitchFamily="34" charset="-122"/>
                          <a:ea typeface="微软雅黑" pitchFamily="34" charset="-122"/>
                          <a:cs typeface="+mn-cs"/>
                        </a:rPr>
                        <a:t>日</a:t>
                      </a:r>
                    </a:p>
                  </a:txBody>
                  <a:tcPr/>
                </a:tc>
                <a:extLst>
                  <a:ext uri="{0D108BD9-81ED-4DB2-BD59-A6C34878D82A}">
                    <a16:rowId xmlns:a16="http://schemas.microsoft.com/office/drawing/2014/main" val="10005"/>
                  </a:ext>
                </a:extLst>
              </a:tr>
              <a:tr h="370840">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5</a:t>
                      </a:r>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algn="ctr" defTabSz="914400" rtl="0" eaLnBrk="1" latinLnBrk="0" hangingPunct="1"/>
                      <a:r>
                        <a:rPr lang="zh-CN" altLang="en-US" sz="1200" kern="1200" dirty="0">
                          <a:solidFill>
                            <a:schemeClr val="dk1"/>
                          </a:solidFill>
                          <a:latin typeface="微软雅黑" pitchFamily="34" charset="-122"/>
                          <a:ea typeface="微软雅黑" pitchFamily="34" charset="-122"/>
                          <a:cs typeface="+mn-cs"/>
                        </a:rPr>
                        <a:t>无线</a:t>
                      </a:r>
                      <a:r>
                        <a:rPr lang="en-US" altLang="en-US" sz="1200" kern="1200" dirty="0">
                          <a:solidFill>
                            <a:schemeClr val="dk1"/>
                          </a:solidFill>
                          <a:latin typeface="微软雅黑" pitchFamily="34" charset="-122"/>
                          <a:ea typeface="微软雅黑" pitchFamily="34" charset="-122"/>
                          <a:cs typeface="+mn-cs"/>
                        </a:rPr>
                        <a:t>WIFI</a:t>
                      </a:r>
                      <a:r>
                        <a:rPr lang="zh-CN" altLang="en-US" sz="1200" kern="1200" dirty="0">
                          <a:solidFill>
                            <a:schemeClr val="dk1"/>
                          </a:solidFill>
                          <a:latin typeface="微软雅黑" pitchFamily="34" charset="-122"/>
                          <a:ea typeface="微软雅黑" pitchFamily="34" charset="-122"/>
                          <a:cs typeface="+mn-cs"/>
                        </a:rPr>
                        <a:t>安全登录系统</a:t>
                      </a:r>
                      <a:r>
                        <a:rPr lang="en-US" altLang="en-US" sz="1200" kern="1200" dirty="0">
                          <a:solidFill>
                            <a:schemeClr val="dk1"/>
                          </a:solidFill>
                          <a:latin typeface="微软雅黑" pitchFamily="34" charset="-122"/>
                          <a:ea typeface="微软雅黑" pitchFamily="34" charset="-122"/>
                          <a:cs typeface="+mn-cs"/>
                        </a:rPr>
                        <a:t>V1.0</a:t>
                      </a:r>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dk1"/>
                          </a:solidFill>
                          <a:latin typeface="微软雅黑" pitchFamily="34" charset="-122"/>
                          <a:ea typeface="微软雅黑" pitchFamily="34" charset="-122"/>
                          <a:cs typeface="+mn-cs"/>
                        </a:rPr>
                        <a:t>软件著作权</a:t>
                      </a:r>
                    </a:p>
                    <a:p>
                      <a:pPr marL="0" algn="ctr" defTabSz="914400" rtl="0" eaLnBrk="1" latinLnBrk="0" hangingPunct="1"/>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微软雅黑" pitchFamily="34" charset="-122"/>
                          <a:ea typeface="微软雅黑" pitchFamily="34" charset="-122"/>
                          <a:cs typeface="+mn-cs"/>
                        </a:rPr>
                        <a:t>2016</a:t>
                      </a:r>
                      <a:r>
                        <a:rPr lang="zh-CN" altLang="en-US" sz="1200" kern="1200" dirty="0">
                          <a:solidFill>
                            <a:schemeClr val="dk1"/>
                          </a:solidFill>
                          <a:latin typeface="微软雅黑" pitchFamily="34" charset="-122"/>
                          <a:ea typeface="微软雅黑" pitchFamily="34" charset="-122"/>
                          <a:cs typeface="+mn-cs"/>
                        </a:rPr>
                        <a:t>年</a:t>
                      </a:r>
                      <a:r>
                        <a:rPr lang="en-US" altLang="zh-CN" sz="1200" kern="1200" dirty="0">
                          <a:solidFill>
                            <a:schemeClr val="dk1"/>
                          </a:solidFill>
                          <a:latin typeface="微软雅黑" pitchFamily="34" charset="-122"/>
                          <a:ea typeface="微软雅黑" pitchFamily="34" charset="-122"/>
                          <a:cs typeface="+mn-cs"/>
                        </a:rPr>
                        <a:t>9</a:t>
                      </a:r>
                      <a:r>
                        <a:rPr lang="zh-CN" altLang="en-US" sz="1200" kern="1200" dirty="0">
                          <a:solidFill>
                            <a:schemeClr val="dk1"/>
                          </a:solidFill>
                          <a:latin typeface="微软雅黑" pitchFamily="34" charset="-122"/>
                          <a:ea typeface="微软雅黑" pitchFamily="34" charset="-122"/>
                          <a:cs typeface="+mn-cs"/>
                        </a:rPr>
                        <a:t>月</a:t>
                      </a:r>
                      <a:r>
                        <a:rPr lang="en-US" altLang="zh-CN" sz="1200" kern="1200" dirty="0">
                          <a:solidFill>
                            <a:schemeClr val="dk1"/>
                          </a:solidFill>
                          <a:latin typeface="微软雅黑" pitchFamily="34" charset="-122"/>
                          <a:ea typeface="微软雅黑" pitchFamily="34" charset="-122"/>
                          <a:cs typeface="+mn-cs"/>
                        </a:rPr>
                        <a:t>19</a:t>
                      </a:r>
                      <a:r>
                        <a:rPr lang="zh-CN" altLang="en-US" sz="1200" kern="1200" dirty="0">
                          <a:solidFill>
                            <a:schemeClr val="dk1"/>
                          </a:solidFill>
                          <a:latin typeface="微软雅黑" pitchFamily="34" charset="-122"/>
                          <a:ea typeface="微软雅黑" pitchFamily="34" charset="-122"/>
                          <a:cs typeface="+mn-cs"/>
                        </a:rPr>
                        <a:t>日</a:t>
                      </a:r>
                    </a:p>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2016</a:t>
                      </a:r>
                      <a:r>
                        <a:rPr lang="zh-CN" altLang="en-US" sz="1200" kern="1200" dirty="0">
                          <a:solidFill>
                            <a:schemeClr val="dk1"/>
                          </a:solidFill>
                          <a:latin typeface="微软雅黑" pitchFamily="34" charset="-122"/>
                          <a:ea typeface="微软雅黑" pitchFamily="34" charset="-122"/>
                          <a:cs typeface="+mn-cs"/>
                        </a:rPr>
                        <a:t>年</a:t>
                      </a:r>
                      <a:r>
                        <a:rPr lang="en-US" altLang="zh-CN" sz="1200" kern="1200" dirty="0">
                          <a:solidFill>
                            <a:schemeClr val="dk1"/>
                          </a:solidFill>
                          <a:latin typeface="微软雅黑" pitchFamily="34" charset="-122"/>
                          <a:ea typeface="微软雅黑" pitchFamily="34" charset="-122"/>
                          <a:cs typeface="+mn-cs"/>
                        </a:rPr>
                        <a:t>8</a:t>
                      </a:r>
                      <a:r>
                        <a:rPr lang="zh-CN" altLang="en-US" sz="1200" kern="1200" dirty="0">
                          <a:solidFill>
                            <a:schemeClr val="dk1"/>
                          </a:solidFill>
                          <a:latin typeface="微软雅黑" pitchFamily="34" charset="-122"/>
                          <a:ea typeface="微软雅黑" pitchFamily="34" charset="-122"/>
                          <a:cs typeface="+mn-cs"/>
                        </a:rPr>
                        <a:t>月</a:t>
                      </a:r>
                      <a:r>
                        <a:rPr lang="en-US" altLang="zh-CN" sz="1200" kern="1200" dirty="0">
                          <a:solidFill>
                            <a:schemeClr val="dk1"/>
                          </a:solidFill>
                          <a:latin typeface="微软雅黑" pitchFamily="34" charset="-122"/>
                          <a:ea typeface="微软雅黑" pitchFamily="34" charset="-122"/>
                          <a:cs typeface="+mn-cs"/>
                        </a:rPr>
                        <a:t>9</a:t>
                      </a:r>
                      <a:r>
                        <a:rPr lang="zh-CN" altLang="en-US" sz="1200" kern="1200" dirty="0">
                          <a:solidFill>
                            <a:schemeClr val="dk1"/>
                          </a:solidFill>
                          <a:latin typeface="微软雅黑" pitchFamily="34" charset="-122"/>
                          <a:ea typeface="微软雅黑" pitchFamily="34" charset="-122"/>
                          <a:cs typeface="+mn-cs"/>
                        </a:rPr>
                        <a:t>日</a:t>
                      </a:r>
                    </a:p>
                  </a:txBody>
                  <a:tcPr/>
                </a:tc>
                <a:extLst>
                  <a:ext uri="{0D108BD9-81ED-4DB2-BD59-A6C34878D82A}">
                    <a16:rowId xmlns:a16="http://schemas.microsoft.com/office/drawing/2014/main" val="10006"/>
                  </a:ext>
                </a:extLst>
              </a:tr>
              <a:tr h="370840">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6</a:t>
                      </a:r>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algn="ctr" defTabSz="914400" rtl="0" eaLnBrk="1" latinLnBrk="0" hangingPunct="1"/>
                      <a:r>
                        <a:rPr lang="en-US" altLang="en-US" sz="1200" kern="1200" dirty="0">
                          <a:solidFill>
                            <a:schemeClr val="dk1"/>
                          </a:solidFill>
                          <a:latin typeface="微软雅黑" pitchFamily="34" charset="-122"/>
                          <a:ea typeface="微软雅黑" pitchFamily="34" charset="-122"/>
                          <a:cs typeface="+mn-cs"/>
                        </a:rPr>
                        <a:t>POE</a:t>
                      </a:r>
                      <a:r>
                        <a:rPr lang="zh-CN" altLang="en-US" sz="1200" kern="1200" dirty="0">
                          <a:solidFill>
                            <a:schemeClr val="dk1"/>
                          </a:solidFill>
                          <a:latin typeface="微软雅黑" pitchFamily="34" charset="-122"/>
                          <a:ea typeface="微软雅黑" pitchFamily="34" charset="-122"/>
                          <a:cs typeface="+mn-cs"/>
                        </a:rPr>
                        <a:t>注入数据登录系统</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dk1"/>
                          </a:solidFill>
                          <a:latin typeface="微软雅黑" pitchFamily="34" charset="-122"/>
                          <a:ea typeface="微软雅黑" pitchFamily="34" charset="-122"/>
                          <a:cs typeface="+mn-cs"/>
                        </a:rPr>
                        <a:t>软件著作权</a:t>
                      </a:r>
                    </a:p>
                    <a:p>
                      <a:pPr marL="0" algn="ctr" defTabSz="914400" rtl="0" eaLnBrk="1" latinLnBrk="0" hangingPunct="1"/>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微软雅黑" pitchFamily="34" charset="-122"/>
                          <a:ea typeface="微软雅黑" pitchFamily="34" charset="-122"/>
                          <a:cs typeface="+mn-cs"/>
                        </a:rPr>
                        <a:t>2016</a:t>
                      </a:r>
                      <a:r>
                        <a:rPr lang="zh-CN" altLang="en-US" sz="1200" kern="1200" dirty="0">
                          <a:solidFill>
                            <a:schemeClr val="dk1"/>
                          </a:solidFill>
                          <a:latin typeface="微软雅黑" pitchFamily="34" charset="-122"/>
                          <a:ea typeface="微软雅黑" pitchFamily="34" charset="-122"/>
                          <a:cs typeface="+mn-cs"/>
                        </a:rPr>
                        <a:t>年</a:t>
                      </a:r>
                      <a:r>
                        <a:rPr lang="en-US" altLang="zh-CN" sz="1200" kern="1200" dirty="0">
                          <a:solidFill>
                            <a:schemeClr val="dk1"/>
                          </a:solidFill>
                          <a:latin typeface="微软雅黑" pitchFamily="34" charset="-122"/>
                          <a:ea typeface="微软雅黑" pitchFamily="34" charset="-122"/>
                          <a:cs typeface="+mn-cs"/>
                        </a:rPr>
                        <a:t>9</a:t>
                      </a:r>
                      <a:r>
                        <a:rPr lang="zh-CN" altLang="en-US" sz="1200" kern="1200" dirty="0">
                          <a:solidFill>
                            <a:schemeClr val="dk1"/>
                          </a:solidFill>
                          <a:latin typeface="微软雅黑" pitchFamily="34" charset="-122"/>
                          <a:ea typeface="微软雅黑" pitchFamily="34" charset="-122"/>
                          <a:cs typeface="+mn-cs"/>
                        </a:rPr>
                        <a:t>月</a:t>
                      </a:r>
                      <a:r>
                        <a:rPr lang="en-US" altLang="zh-CN" sz="1200" kern="1200" dirty="0">
                          <a:solidFill>
                            <a:schemeClr val="dk1"/>
                          </a:solidFill>
                          <a:latin typeface="微软雅黑" pitchFamily="34" charset="-122"/>
                          <a:ea typeface="微软雅黑" pitchFamily="34" charset="-122"/>
                          <a:cs typeface="+mn-cs"/>
                        </a:rPr>
                        <a:t>19</a:t>
                      </a:r>
                      <a:r>
                        <a:rPr lang="zh-CN" altLang="en-US" sz="1200" kern="1200" dirty="0">
                          <a:solidFill>
                            <a:schemeClr val="dk1"/>
                          </a:solidFill>
                          <a:latin typeface="微软雅黑" pitchFamily="34" charset="-122"/>
                          <a:ea typeface="微软雅黑" pitchFamily="34" charset="-122"/>
                          <a:cs typeface="+mn-cs"/>
                        </a:rPr>
                        <a:t>日</a:t>
                      </a:r>
                    </a:p>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2016</a:t>
                      </a:r>
                      <a:r>
                        <a:rPr lang="zh-CN" altLang="en-US" sz="1200" kern="1200" dirty="0">
                          <a:solidFill>
                            <a:schemeClr val="dk1"/>
                          </a:solidFill>
                          <a:latin typeface="微软雅黑" pitchFamily="34" charset="-122"/>
                          <a:ea typeface="微软雅黑" pitchFamily="34" charset="-122"/>
                          <a:cs typeface="+mn-cs"/>
                        </a:rPr>
                        <a:t>年</a:t>
                      </a:r>
                      <a:r>
                        <a:rPr lang="en-US" altLang="zh-CN" sz="1200" kern="1200" dirty="0">
                          <a:solidFill>
                            <a:schemeClr val="dk1"/>
                          </a:solidFill>
                          <a:latin typeface="微软雅黑" pitchFamily="34" charset="-122"/>
                          <a:ea typeface="微软雅黑" pitchFamily="34" charset="-122"/>
                          <a:cs typeface="+mn-cs"/>
                        </a:rPr>
                        <a:t>8</a:t>
                      </a:r>
                      <a:r>
                        <a:rPr lang="zh-CN" altLang="en-US" sz="1200" kern="1200" dirty="0">
                          <a:solidFill>
                            <a:schemeClr val="dk1"/>
                          </a:solidFill>
                          <a:latin typeface="微软雅黑" pitchFamily="34" charset="-122"/>
                          <a:ea typeface="微软雅黑" pitchFamily="34" charset="-122"/>
                          <a:cs typeface="+mn-cs"/>
                        </a:rPr>
                        <a:t>月</a:t>
                      </a:r>
                      <a:r>
                        <a:rPr lang="en-US" altLang="zh-CN" sz="1200" kern="1200" dirty="0">
                          <a:solidFill>
                            <a:schemeClr val="dk1"/>
                          </a:solidFill>
                          <a:latin typeface="微软雅黑" pitchFamily="34" charset="-122"/>
                          <a:ea typeface="微软雅黑" pitchFamily="34" charset="-122"/>
                          <a:cs typeface="+mn-cs"/>
                        </a:rPr>
                        <a:t>9</a:t>
                      </a:r>
                      <a:r>
                        <a:rPr lang="zh-CN" altLang="en-US" sz="1200" kern="1200" dirty="0">
                          <a:solidFill>
                            <a:schemeClr val="dk1"/>
                          </a:solidFill>
                          <a:latin typeface="微软雅黑" pitchFamily="34" charset="-122"/>
                          <a:ea typeface="微软雅黑" pitchFamily="34" charset="-122"/>
                          <a:cs typeface="+mn-cs"/>
                        </a:rPr>
                        <a:t>日</a:t>
                      </a:r>
                    </a:p>
                  </a:txBody>
                  <a:tcPr/>
                </a:tc>
                <a:extLst>
                  <a:ext uri="{0D108BD9-81ED-4DB2-BD59-A6C34878D82A}">
                    <a16:rowId xmlns:a16="http://schemas.microsoft.com/office/drawing/2014/main" val="10007"/>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微软雅黑" pitchFamily="34" charset="-122"/>
                          <a:ea typeface="微软雅黑" pitchFamily="34" charset="-122"/>
                          <a:cs typeface="+mn-cs"/>
                        </a:rPr>
                        <a:t>7</a:t>
                      </a:r>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dk1"/>
                          </a:solidFill>
                          <a:latin typeface="微软雅黑" pitchFamily="34" charset="-122"/>
                          <a:ea typeface="微软雅黑" pitchFamily="34" charset="-122"/>
                          <a:cs typeface="+mn-cs"/>
                        </a:rPr>
                        <a:t>国家级高新技术企业证书</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dk1"/>
                          </a:solidFill>
                          <a:latin typeface="微软雅黑" pitchFamily="34" charset="-122"/>
                          <a:ea typeface="微软雅黑" pitchFamily="34" charset="-122"/>
                          <a:cs typeface="+mn-cs"/>
                        </a:rPr>
                        <a:t>资质类证书</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微软雅黑" pitchFamily="34" charset="-122"/>
                          <a:ea typeface="微软雅黑" pitchFamily="34" charset="-122"/>
                          <a:cs typeface="+mn-cs"/>
                        </a:rPr>
                        <a:t>2017</a:t>
                      </a:r>
                      <a:r>
                        <a:rPr lang="zh-CN" altLang="en-US" sz="1200" kern="1200" dirty="0">
                          <a:solidFill>
                            <a:schemeClr val="dk1"/>
                          </a:solidFill>
                          <a:latin typeface="微软雅黑" pitchFamily="34" charset="-122"/>
                          <a:ea typeface="微软雅黑" pitchFamily="34" charset="-122"/>
                          <a:cs typeface="+mn-cs"/>
                        </a:rPr>
                        <a:t>年</a:t>
                      </a:r>
                      <a:r>
                        <a:rPr lang="en-US" altLang="zh-CN" sz="1200" kern="1200" dirty="0">
                          <a:solidFill>
                            <a:schemeClr val="dk1"/>
                          </a:solidFill>
                          <a:latin typeface="微软雅黑" pitchFamily="34" charset="-122"/>
                          <a:ea typeface="微软雅黑" pitchFamily="34" charset="-122"/>
                          <a:cs typeface="+mn-cs"/>
                        </a:rPr>
                        <a:t>9</a:t>
                      </a:r>
                      <a:r>
                        <a:rPr lang="zh-CN" altLang="en-US" sz="1200" kern="1200" dirty="0">
                          <a:solidFill>
                            <a:schemeClr val="dk1"/>
                          </a:solidFill>
                          <a:latin typeface="微软雅黑" pitchFamily="34" charset="-122"/>
                          <a:ea typeface="微软雅黑" pitchFamily="34" charset="-122"/>
                          <a:cs typeface="+mn-cs"/>
                        </a:rPr>
                        <a:t>月</a:t>
                      </a:r>
                      <a:r>
                        <a:rPr lang="en-US" altLang="zh-CN" sz="1200" kern="1200" dirty="0">
                          <a:solidFill>
                            <a:schemeClr val="dk1"/>
                          </a:solidFill>
                          <a:latin typeface="微软雅黑" pitchFamily="34" charset="-122"/>
                          <a:ea typeface="微软雅黑" pitchFamily="34" charset="-122"/>
                          <a:cs typeface="+mn-cs"/>
                        </a:rPr>
                        <a:t>5</a:t>
                      </a:r>
                      <a:r>
                        <a:rPr lang="zh-CN" altLang="en-US" sz="1200" kern="1200" dirty="0">
                          <a:solidFill>
                            <a:schemeClr val="dk1"/>
                          </a:solidFill>
                          <a:latin typeface="微软雅黑" pitchFamily="34" charset="-122"/>
                          <a:ea typeface="微软雅黑" pitchFamily="34" charset="-122"/>
                          <a:cs typeface="+mn-cs"/>
                        </a:rPr>
                        <a:t>日</a:t>
                      </a:r>
                    </a:p>
                  </a:txBody>
                  <a:tcPr/>
                </a:tc>
                <a:tc>
                  <a:txBody>
                    <a:bodyPr/>
                    <a:lstStyle/>
                    <a:p>
                      <a:pPr marL="0" algn="ctr" defTabSz="914400" rtl="0" eaLnBrk="1" latinLnBrk="0" hangingPunct="1"/>
                      <a:r>
                        <a:rPr lang="zh-CN" altLang="en-US" sz="1200" kern="1200" dirty="0">
                          <a:solidFill>
                            <a:schemeClr val="dk1"/>
                          </a:solidFill>
                          <a:latin typeface="微软雅黑" pitchFamily="34" charset="-122"/>
                          <a:ea typeface="微软雅黑" pitchFamily="34" charset="-122"/>
                          <a:cs typeface="+mn-cs"/>
                        </a:rPr>
                        <a:t>三年</a:t>
                      </a:r>
                    </a:p>
                  </a:txBody>
                  <a:tcPr/>
                </a:tc>
                <a:extLst>
                  <a:ext uri="{0D108BD9-81ED-4DB2-BD59-A6C34878D82A}">
                    <a16:rowId xmlns:a16="http://schemas.microsoft.com/office/drawing/2014/main" val="10008"/>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微软雅黑" pitchFamily="34" charset="-122"/>
                          <a:ea typeface="微软雅黑" pitchFamily="34" charset="-122"/>
                          <a:cs typeface="+mn-cs"/>
                        </a:rPr>
                        <a:t>8</a:t>
                      </a:r>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dk1"/>
                          </a:solidFill>
                          <a:latin typeface="微软雅黑" pitchFamily="34" charset="-122"/>
                          <a:ea typeface="微软雅黑" pitchFamily="34" charset="-122"/>
                          <a:cs typeface="+mn-cs"/>
                        </a:rPr>
                        <a:t>科技型中小企业</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微软雅黑" pitchFamily="34" charset="-122"/>
                          <a:ea typeface="微软雅黑" pitchFamily="34" charset="-122"/>
                          <a:cs typeface="+mn-cs"/>
                        </a:rPr>
                        <a:t>2018</a:t>
                      </a:r>
                      <a:r>
                        <a:rPr lang="zh-CN" altLang="en-US" sz="1200" kern="1200" dirty="0">
                          <a:solidFill>
                            <a:schemeClr val="dk1"/>
                          </a:solidFill>
                          <a:latin typeface="微软雅黑" pitchFamily="34" charset="-122"/>
                          <a:ea typeface="微软雅黑" pitchFamily="34" charset="-122"/>
                          <a:cs typeface="+mn-cs"/>
                        </a:rPr>
                        <a:t>年</a:t>
                      </a:r>
                      <a:r>
                        <a:rPr lang="en-US" altLang="zh-CN" sz="1200" kern="1200" dirty="0">
                          <a:solidFill>
                            <a:schemeClr val="dk1"/>
                          </a:solidFill>
                          <a:latin typeface="微软雅黑" pitchFamily="34" charset="-122"/>
                          <a:ea typeface="微软雅黑" pitchFamily="34" charset="-122"/>
                          <a:cs typeface="+mn-cs"/>
                        </a:rPr>
                        <a:t>3</a:t>
                      </a:r>
                      <a:r>
                        <a:rPr lang="zh-CN" altLang="en-US" sz="1200" kern="1200" dirty="0">
                          <a:solidFill>
                            <a:schemeClr val="dk1"/>
                          </a:solidFill>
                          <a:latin typeface="微软雅黑" pitchFamily="34" charset="-122"/>
                          <a:ea typeface="微软雅黑" pitchFamily="34" charset="-122"/>
                          <a:cs typeface="+mn-cs"/>
                        </a:rPr>
                        <a:t>月</a:t>
                      </a:r>
                      <a:r>
                        <a:rPr lang="en-US" altLang="zh-CN" sz="1200" kern="1200" dirty="0">
                          <a:solidFill>
                            <a:schemeClr val="dk1"/>
                          </a:solidFill>
                          <a:latin typeface="微软雅黑" pitchFamily="34" charset="-122"/>
                          <a:ea typeface="微软雅黑" pitchFamily="34" charset="-122"/>
                          <a:cs typeface="+mn-cs"/>
                        </a:rPr>
                        <a:t>3</a:t>
                      </a:r>
                      <a:r>
                        <a:rPr lang="zh-CN" altLang="en-US" sz="1200" kern="1200" dirty="0">
                          <a:solidFill>
                            <a:schemeClr val="dk1"/>
                          </a:solidFill>
                          <a:latin typeface="微软雅黑" pitchFamily="34" charset="-122"/>
                          <a:ea typeface="微软雅黑" pitchFamily="34" charset="-122"/>
                          <a:cs typeface="+mn-cs"/>
                        </a:rPr>
                        <a:t>日</a:t>
                      </a:r>
                    </a:p>
                  </a:txBody>
                  <a:tcPr/>
                </a:tc>
                <a:tc>
                  <a:txBody>
                    <a:bodyPr/>
                    <a:lstStyle/>
                    <a:p>
                      <a:pPr marL="0" algn="ctr" defTabSz="914400" rtl="0" eaLnBrk="1" latinLnBrk="0" hangingPunct="1"/>
                      <a:r>
                        <a:rPr lang="zh-CN" altLang="en-US" sz="1200" kern="1200" dirty="0">
                          <a:solidFill>
                            <a:schemeClr val="dk1"/>
                          </a:solidFill>
                          <a:latin typeface="微软雅黑" pitchFamily="34" charset="-122"/>
                          <a:ea typeface="微软雅黑" pitchFamily="34" charset="-122"/>
                          <a:cs typeface="+mn-cs"/>
                        </a:rPr>
                        <a:t>一年</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0518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dirty="0"/>
              <a:t>第二节：企业信息与重点业务介绍</a:t>
            </a:r>
            <a:endParaRPr lang="zh-CN" altLang="en-US"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一、企业信息介绍</a:t>
            </a:r>
            <a:endParaRPr lang="en-US" altLang="zh-CN" dirty="0"/>
          </a:p>
          <a:p>
            <a:endParaRPr lang="zh-CN" altLang="en-US" dirty="0"/>
          </a:p>
          <a:p>
            <a:endParaRPr lang="zh-CN" altLang="en-US" dirty="0"/>
          </a:p>
          <a:p>
            <a:endParaRPr lang="zh-CN" altLang="en-US" dirty="0"/>
          </a:p>
          <a:p>
            <a:r>
              <a:rPr lang="zh-CN" altLang="en-US" dirty="0"/>
              <a:t>　 </a:t>
            </a:r>
            <a:endParaRPr lang="en-US" altLang="zh-CN" dirty="0"/>
          </a:p>
        </p:txBody>
      </p:sp>
      <p:graphicFrame>
        <p:nvGraphicFramePr>
          <p:cNvPr id="4" name="表格 3">
            <a:extLst>
              <a:ext uri="{FF2B5EF4-FFF2-40B4-BE49-F238E27FC236}">
                <a16:creationId xmlns:a16="http://schemas.microsoft.com/office/drawing/2014/main" id="{6C2F9BA3-CBDF-4110-8B96-FB9F65A92D82}"/>
              </a:ext>
            </a:extLst>
          </p:cNvPr>
          <p:cNvGraphicFramePr>
            <a:graphicFrameLocks noGrp="1"/>
          </p:cNvGraphicFramePr>
          <p:nvPr>
            <p:extLst>
              <p:ext uri="{D42A27DB-BD31-4B8C-83A1-F6EECF244321}">
                <p14:modId xmlns:p14="http://schemas.microsoft.com/office/powerpoint/2010/main" val="2130804205"/>
              </p:ext>
            </p:extLst>
          </p:nvPr>
        </p:nvGraphicFramePr>
        <p:xfrm>
          <a:off x="258325" y="1739976"/>
          <a:ext cx="10086321" cy="732879"/>
        </p:xfrm>
        <a:graphic>
          <a:graphicData uri="http://schemas.openxmlformats.org/drawingml/2006/table">
            <a:tbl>
              <a:tblPr firstRow="1" bandRow="1">
                <a:tableStyleId>{5C22544A-7EE6-4342-B048-85BDC9FD1C3A}</a:tableStyleId>
              </a:tblPr>
              <a:tblGrid>
                <a:gridCol w="972242">
                  <a:extLst>
                    <a:ext uri="{9D8B030D-6E8A-4147-A177-3AD203B41FA5}">
                      <a16:colId xmlns:a16="http://schemas.microsoft.com/office/drawing/2014/main" val="3089434144"/>
                    </a:ext>
                  </a:extLst>
                </a:gridCol>
                <a:gridCol w="1019996">
                  <a:extLst>
                    <a:ext uri="{9D8B030D-6E8A-4147-A177-3AD203B41FA5}">
                      <a16:colId xmlns:a16="http://schemas.microsoft.com/office/drawing/2014/main" val="2174652526"/>
                    </a:ext>
                  </a:extLst>
                </a:gridCol>
                <a:gridCol w="2202236">
                  <a:extLst>
                    <a:ext uri="{9D8B030D-6E8A-4147-A177-3AD203B41FA5}">
                      <a16:colId xmlns:a16="http://schemas.microsoft.com/office/drawing/2014/main" val="1948861039"/>
                    </a:ext>
                  </a:extLst>
                </a:gridCol>
                <a:gridCol w="2083701">
                  <a:extLst>
                    <a:ext uri="{9D8B030D-6E8A-4147-A177-3AD203B41FA5}">
                      <a16:colId xmlns:a16="http://schemas.microsoft.com/office/drawing/2014/main" val="2001920566"/>
                    </a:ext>
                  </a:extLst>
                </a:gridCol>
                <a:gridCol w="1107144">
                  <a:extLst>
                    <a:ext uri="{9D8B030D-6E8A-4147-A177-3AD203B41FA5}">
                      <a16:colId xmlns:a16="http://schemas.microsoft.com/office/drawing/2014/main" val="1485312113"/>
                    </a:ext>
                  </a:extLst>
                </a:gridCol>
                <a:gridCol w="1681006">
                  <a:extLst>
                    <a:ext uri="{9D8B030D-6E8A-4147-A177-3AD203B41FA5}">
                      <a16:colId xmlns:a16="http://schemas.microsoft.com/office/drawing/2014/main" val="705139845"/>
                    </a:ext>
                  </a:extLst>
                </a:gridCol>
                <a:gridCol w="1019996">
                  <a:extLst>
                    <a:ext uri="{9D8B030D-6E8A-4147-A177-3AD203B41FA5}">
                      <a16:colId xmlns:a16="http://schemas.microsoft.com/office/drawing/2014/main" val="3098182793"/>
                    </a:ext>
                  </a:extLst>
                </a:gridCol>
              </a:tblGrid>
              <a:tr h="383021">
                <a:tc>
                  <a:txBody>
                    <a:bodyPr/>
                    <a:lstStyle/>
                    <a:p>
                      <a:r>
                        <a:rPr lang="zh-CN" altLang="en-US" sz="1600" dirty="0">
                          <a:latin typeface="微软雅黑" panose="020B0503020204020204" pitchFamily="34" charset="-122"/>
                          <a:ea typeface="微软雅黑" panose="020B0503020204020204" pitchFamily="34" charset="-122"/>
                        </a:rPr>
                        <a:t>序号</a:t>
                      </a:r>
                    </a:p>
                  </a:txBody>
                  <a:tcPr/>
                </a:tc>
                <a:tc>
                  <a:txBody>
                    <a:bodyPr/>
                    <a:lstStyle/>
                    <a:p>
                      <a:r>
                        <a:rPr lang="zh-CN" altLang="en-US" sz="1600" dirty="0">
                          <a:latin typeface="微软雅黑" panose="020B0503020204020204" pitchFamily="34" charset="-122"/>
                          <a:ea typeface="微软雅黑" panose="020B0503020204020204" pitchFamily="34" charset="-122"/>
                        </a:rPr>
                        <a:t>项目号</a:t>
                      </a:r>
                    </a:p>
                  </a:txBody>
                  <a:tcPr/>
                </a:tc>
                <a:tc>
                  <a:txBody>
                    <a:bodyPr/>
                    <a:lstStyle/>
                    <a:p>
                      <a:r>
                        <a:rPr lang="zh-CN" altLang="en-US" sz="1600" dirty="0">
                          <a:latin typeface="微软雅黑" panose="020B0503020204020204" pitchFamily="34" charset="-122"/>
                          <a:ea typeface="微软雅黑" panose="020B0503020204020204" pitchFamily="34" charset="-122"/>
                        </a:rPr>
                        <a:t>项目名称</a:t>
                      </a:r>
                    </a:p>
                  </a:txBody>
                  <a:tcPr/>
                </a:tc>
                <a:tc>
                  <a:txBody>
                    <a:bodyPr/>
                    <a:lstStyle/>
                    <a:p>
                      <a:r>
                        <a:rPr lang="zh-CN" altLang="en-US" sz="1600" dirty="0">
                          <a:latin typeface="微软雅黑" panose="020B0503020204020204" pitchFamily="34" charset="-122"/>
                          <a:ea typeface="微软雅黑" panose="020B0503020204020204" pitchFamily="34" charset="-122"/>
                        </a:rPr>
                        <a:t>项目实施时间</a:t>
                      </a:r>
                    </a:p>
                  </a:txBody>
                  <a:tcPr/>
                </a:tc>
                <a:tc>
                  <a:txBody>
                    <a:bodyPr/>
                    <a:lstStyle/>
                    <a:p>
                      <a:r>
                        <a:rPr lang="zh-CN" altLang="en-US" sz="1600" dirty="0">
                          <a:latin typeface="微软雅黑" panose="020B0503020204020204" pitchFamily="34" charset="-122"/>
                          <a:ea typeface="微软雅黑" panose="020B0503020204020204" pitchFamily="34" charset="-122"/>
                        </a:rPr>
                        <a:t>研发阶段</a:t>
                      </a:r>
                    </a:p>
                  </a:txBody>
                  <a:tcPr/>
                </a:tc>
                <a:tc>
                  <a:txBody>
                    <a:bodyPr/>
                    <a:lstStyle/>
                    <a:p>
                      <a:r>
                        <a:rPr lang="zh-CN" altLang="en-US" sz="1600" dirty="0">
                          <a:latin typeface="微软雅黑" panose="020B0503020204020204" pitchFamily="34" charset="-122"/>
                          <a:ea typeface="微软雅黑" panose="020B0503020204020204" pitchFamily="34" charset="-122"/>
                        </a:rPr>
                        <a:t>会计科目</a:t>
                      </a:r>
                    </a:p>
                  </a:txBody>
                  <a:tcPr/>
                </a:tc>
                <a:tc>
                  <a:txBody>
                    <a:bodyPr/>
                    <a:lstStyle/>
                    <a:p>
                      <a:r>
                        <a:rPr lang="zh-CN" altLang="en-US" sz="1600" dirty="0">
                          <a:latin typeface="微软雅黑" panose="020B0503020204020204" pitchFamily="34" charset="-122"/>
                          <a:ea typeface="微软雅黑" panose="020B0503020204020204" pitchFamily="34" charset="-122"/>
                        </a:rPr>
                        <a:t>合作方</a:t>
                      </a:r>
                    </a:p>
                  </a:txBody>
                  <a:tcPr/>
                </a:tc>
                <a:extLst>
                  <a:ext uri="{0D108BD9-81ED-4DB2-BD59-A6C34878D82A}">
                    <a16:rowId xmlns:a16="http://schemas.microsoft.com/office/drawing/2014/main" val="280845234"/>
                  </a:ext>
                </a:extLst>
              </a:tr>
              <a:tr h="349858">
                <a:tc>
                  <a:txBody>
                    <a:bodyPr/>
                    <a:lstStyle/>
                    <a:p>
                      <a:r>
                        <a:rPr lang="en-US" altLang="zh-CN" sz="1400" dirty="0">
                          <a:latin typeface="微软雅黑" panose="020B0503020204020204" pitchFamily="34" charset="-122"/>
                          <a:ea typeface="微软雅黑" panose="020B0503020204020204" pitchFamily="34" charset="-122"/>
                        </a:rPr>
                        <a:t>RD1</a:t>
                      </a:r>
                      <a:endParaRPr lang="zh-CN" altLang="en-US" sz="1400" dirty="0">
                        <a:latin typeface="微软雅黑" panose="020B0503020204020204" pitchFamily="34" charset="-122"/>
                        <a:ea typeface="微软雅黑" panose="020B0503020204020204" pitchFamily="34" charset="-122"/>
                      </a:endParaRPr>
                    </a:p>
                  </a:txBody>
                  <a:tcPr/>
                </a:tc>
                <a:tc>
                  <a:txBody>
                    <a:bodyPr/>
                    <a:lstStyle/>
                    <a:p>
                      <a:r>
                        <a:rPr lang="en-US" altLang="zh-CN" sz="1400" dirty="0">
                          <a:latin typeface="微软雅黑" panose="020B0503020204020204" pitchFamily="34" charset="-122"/>
                          <a:ea typeface="微软雅黑" panose="020B0503020204020204" pitchFamily="34" charset="-122"/>
                        </a:rPr>
                        <a:t>YE201901</a:t>
                      </a:r>
                      <a:endParaRPr lang="zh-CN" altLang="en-US" sz="1400" dirty="0">
                        <a:latin typeface="微软雅黑" panose="020B0503020204020204" pitchFamily="34" charset="-122"/>
                        <a:ea typeface="微软雅黑" panose="020B0503020204020204" pitchFamily="34" charset="-122"/>
                      </a:endParaRPr>
                    </a:p>
                  </a:txBody>
                  <a:tcPr/>
                </a:tc>
                <a:tc>
                  <a:txBody>
                    <a:bodyPr/>
                    <a:lstStyle/>
                    <a:p>
                      <a:r>
                        <a:rPr lang="zh-CN" altLang="en-US" sz="1400" dirty="0">
                          <a:latin typeface="微软雅黑" panose="020B0503020204020204" pitchFamily="34" charset="-122"/>
                          <a:ea typeface="微软雅黑" panose="020B0503020204020204" pitchFamily="34" charset="-122"/>
                        </a:rPr>
                        <a:t>无线</a:t>
                      </a:r>
                      <a:r>
                        <a:rPr lang="en-US" altLang="zh-CN" sz="1400" dirty="0">
                          <a:latin typeface="微软雅黑" panose="020B0503020204020204" pitchFamily="34" charset="-122"/>
                          <a:ea typeface="微软雅黑" panose="020B0503020204020204" pitchFamily="34" charset="-122"/>
                        </a:rPr>
                        <a:t>WIFI</a:t>
                      </a:r>
                      <a:r>
                        <a:rPr lang="zh-CN" altLang="en-US" sz="1400" dirty="0">
                          <a:latin typeface="微软雅黑" panose="020B0503020204020204" pitchFamily="34" charset="-122"/>
                          <a:ea typeface="微软雅黑" panose="020B0503020204020204" pitchFamily="34" charset="-122"/>
                        </a:rPr>
                        <a:t>安全登录系统</a:t>
                      </a:r>
                    </a:p>
                  </a:txBody>
                  <a:tcPr/>
                </a:tc>
                <a:tc>
                  <a:txBody>
                    <a:bodyPr/>
                    <a:lstStyle/>
                    <a:p>
                      <a:r>
                        <a:rPr lang="en-US" altLang="zh-CN" sz="1400" dirty="0">
                          <a:latin typeface="微软雅黑" panose="020B0503020204020204" pitchFamily="34" charset="-122"/>
                          <a:ea typeface="微软雅黑" panose="020B0503020204020204" pitchFamily="34" charset="-122"/>
                        </a:rPr>
                        <a:t>2019.01.1-2019.12.31</a:t>
                      </a:r>
                      <a:endParaRPr lang="zh-CN" altLang="en-US" sz="1400" dirty="0">
                        <a:latin typeface="微软雅黑" panose="020B0503020204020204" pitchFamily="34" charset="-122"/>
                        <a:ea typeface="微软雅黑" panose="020B0503020204020204" pitchFamily="34" charset="-122"/>
                      </a:endParaRPr>
                    </a:p>
                  </a:txBody>
                  <a:tcPr/>
                </a:tc>
                <a:tc>
                  <a:txBody>
                    <a:bodyPr/>
                    <a:lstStyle/>
                    <a:p>
                      <a:r>
                        <a:rPr lang="zh-CN" altLang="en-US" sz="1400" dirty="0">
                          <a:latin typeface="微软雅黑" panose="020B0503020204020204" pitchFamily="34" charset="-122"/>
                          <a:ea typeface="微软雅黑" panose="020B0503020204020204" pitchFamily="34" charset="-122"/>
                        </a:rPr>
                        <a:t>研究阶段</a:t>
                      </a:r>
                    </a:p>
                  </a:txBody>
                  <a:tcPr/>
                </a:tc>
                <a:tc>
                  <a:txBody>
                    <a:bodyPr/>
                    <a:lstStyle/>
                    <a:p>
                      <a:r>
                        <a:rPr lang="zh-CN" altLang="en-US" sz="1400" dirty="0">
                          <a:latin typeface="微软雅黑" panose="020B0503020204020204" pitchFamily="34" charset="-122"/>
                          <a:ea typeface="微软雅黑" panose="020B0503020204020204" pitchFamily="34" charset="-122"/>
                        </a:rPr>
                        <a:t>研发支出</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费用化</a:t>
                      </a:r>
                    </a:p>
                  </a:txBody>
                  <a:tcPr/>
                </a:tc>
                <a:tc>
                  <a:txBody>
                    <a:bodyPr/>
                    <a:lstStyle/>
                    <a:p>
                      <a:r>
                        <a:rPr lang="zh-CN" altLang="en-US" sz="1400" dirty="0">
                          <a:latin typeface="微软雅黑" panose="020B0503020204020204" pitchFamily="34" charset="-122"/>
                          <a:ea typeface="微软雅黑" panose="020B0503020204020204" pitchFamily="34" charset="-122"/>
                        </a:rPr>
                        <a:t>自行研发</a:t>
                      </a:r>
                    </a:p>
                  </a:txBody>
                  <a:tcPr/>
                </a:tc>
                <a:extLst>
                  <a:ext uri="{0D108BD9-81ED-4DB2-BD59-A6C34878D82A}">
                    <a16:rowId xmlns:a16="http://schemas.microsoft.com/office/drawing/2014/main" val="684409010"/>
                  </a:ext>
                </a:extLst>
              </a:tr>
            </a:tbl>
          </a:graphicData>
        </a:graphic>
      </p:graphicFrame>
      <p:graphicFrame>
        <p:nvGraphicFramePr>
          <p:cNvPr id="5" name="表格 4">
            <a:extLst>
              <a:ext uri="{FF2B5EF4-FFF2-40B4-BE49-F238E27FC236}">
                <a16:creationId xmlns:a16="http://schemas.microsoft.com/office/drawing/2014/main" id="{BC97C9C2-2898-4F48-9329-4EE245C9ED63}"/>
              </a:ext>
            </a:extLst>
          </p:cNvPr>
          <p:cNvGraphicFramePr>
            <a:graphicFrameLocks noGrp="1"/>
          </p:cNvGraphicFramePr>
          <p:nvPr>
            <p:extLst>
              <p:ext uri="{D42A27DB-BD31-4B8C-83A1-F6EECF244321}">
                <p14:modId xmlns:p14="http://schemas.microsoft.com/office/powerpoint/2010/main" val="3109504452"/>
              </p:ext>
            </p:extLst>
          </p:nvPr>
        </p:nvGraphicFramePr>
        <p:xfrm>
          <a:off x="258322" y="2622478"/>
          <a:ext cx="10086321" cy="1181890"/>
        </p:xfrm>
        <a:graphic>
          <a:graphicData uri="http://schemas.openxmlformats.org/drawingml/2006/table">
            <a:tbl>
              <a:tblPr firstRow="1" bandRow="1">
                <a:tableStyleId>{5C22544A-7EE6-4342-B048-85BDC9FD1C3A}</a:tableStyleId>
              </a:tblPr>
              <a:tblGrid>
                <a:gridCol w="3362107">
                  <a:extLst>
                    <a:ext uri="{9D8B030D-6E8A-4147-A177-3AD203B41FA5}">
                      <a16:colId xmlns:a16="http://schemas.microsoft.com/office/drawing/2014/main" val="2087537423"/>
                    </a:ext>
                  </a:extLst>
                </a:gridCol>
                <a:gridCol w="6724214">
                  <a:extLst>
                    <a:ext uri="{9D8B030D-6E8A-4147-A177-3AD203B41FA5}">
                      <a16:colId xmlns:a16="http://schemas.microsoft.com/office/drawing/2014/main" val="1425390754"/>
                    </a:ext>
                  </a:extLst>
                </a:gridCol>
              </a:tblGrid>
              <a:tr h="390350">
                <a:tc>
                  <a:txBody>
                    <a:bodyPr/>
                    <a:lstStyle/>
                    <a:p>
                      <a:pPr algn="ctr"/>
                      <a:r>
                        <a:rPr lang="zh-CN" altLang="en-US" sz="1400" dirty="0">
                          <a:latin typeface="微软雅黑" panose="020B0503020204020204" pitchFamily="34" charset="-122"/>
                          <a:ea typeface="微软雅黑" panose="020B0503020204020204" pitchFamily="34" charset="-122"/>
                        </a:rPr>
                        <a:t>产品大类</a:t>
                      </a:r>
                    </a:p>
                  </a:txBody>
                  <a:tcPr/>
                </a:tc>
                <a:tc>
                  <a:txBody>
                    <a:bodyPr/>
                    <a:lstStyle/>
                    <a:p>
                      <a:pPr algn="ctr"/>
                      <a:r>
                        <a:rPr lang="zh-CN" altLang="en-US" sz="1400" dirty="0">
                          <a:latin typeface="微软雅黑" panose="020B0503020204020204" pitchFamily="34" charset="-122"/>
                          <a:ea typeface="微软雅黑" panose="020B0503020204020204" pitchFamily="34" charset="-122"/>
                        </a:rPr>
                        <a:t>产品种类</a:t>
                      </a:r>
                    </a:p>
                  </a:txBody>
                  <a:tcPr/>
                </a:tc>
                <a:extLst>
                  <a:ext uri="{0D108BD9-81ED-4DB2-BD59-A6C34878D82A}">
                    <a16:rowId xmlns:a16="http://schemas.microsoft.com/office/drawing/2014/main" val="4044955802"/>
                  </a:ext>
                </a:extLst>
              </a:tr>
              <a:tr h="395770">
                <a:tc>
                  <a:txBody>
                    <a:bodyPr/>
                    <a:lstStyle/>
                    <a:p>
                      <a:pPr algn="ctr"/>
                      <a:r>
                        <a:rPr lang="zh-CN" altLang="en-US" sz="1400" dirty="0">
                          <a:latin typeface="微软雅黑" panose="020B0503020204020204" pitchFamily="34" charset="-122"/>
                          <a:ea typeface="微软雅黑" panose="020B0503020204020204" pitchFamily="34" charset="-122"/>
                        </a:rPr>
                        <a:t>销售</a:t>
                      </a:r>
                    </a:p>
                  </a:txBody>
                  <a:tcPr/>
                </a:tc>
                <a:tc>
                  <a:txBody>
                    <a:bodyPr/>
                    <a:lstStyle/>
                    <a:p>
                      <a:pPr algn="ctr"/>
                      <a:r>
                        <a:rPr lang="zh-CN" altLang="en-US" sz="1400" dirty="0">
                          <a:latin typeface="微软雅黑" panose="020B0503020204020204" pitchFamily="34" charset="-122"/>
                          <a:ea typeface="微软雅黑" panose="020B0503020204020204" pitchFamily="34" charset="-122"/>
                        </a:rPr>
                        <a:t>代理销售</a:t>
                      </a:r>
                      <a:r>
                        <a:rPr lang="en-US" altLang="zh-CN" sz="1400" dirty="0">
                          <a:latin typeface="微软雅黑" panose="020B0503020204020204" pitchFamily="34" charset="-122"/>
                          <a:ea typeface="微软雅黑" panose="020B0503020204020204" pitchFamily="34" charset="-122"/>
                        </a:rPr>
                        <a:t>WIFI</a:t>
                      </a:r>
                      <a:r>
                        <a:rPr lang="zh-CN" altLang="en-US" sz="1400" dirty="0">
                          <a:latin typeface="微软雅黑" panose="020B0503020204020204" pitchFamily="34" charset="-122"/>
                          <a:ea typeface="微软雅黑" panose="020B0503020204020204" pitchFamily="34" charset="-122"/>
                        </a:rPr>
                        <a:t>设备</a:t>
                      </a:r>
                    </a:p>
                  </a:txBody>
                  <a:tcPr/>
                </a:tc>
                <a:extLst>
                  <a:ext uri="{0D108BD9-81ED-4DB2-BD59-A6C34878D82A}">
                    <a16:rowId xmlns:a16="http://schemas.microsoft.com/office/drawing/2014/main" val="4253102779"/>
                  </a:ext>
                </a:extLst>
              </a:tr>
              <a:tr h="395770">
                <a:tc>
                  <a:txBody>
                    <a:bodyPr/>
                    <a:lstStyle/>
                    <a:p>
                      <a:pPr algn="ctr"/>
                      <a:r>
                        <a:rPr lang="zh-CN" altLang="en-US" sz="1400" dirty="0">
                          <a:latin typeface="微软雅黑" panose="020B0503020204020204" pitchFamily="34" charset="-122"/>
                          <a:ea typeface="微软雅黑" panose="020B0503020204020204" pitchFamily="34" charset="-122"/>
                        </a:rPr>
                        <a:t>服务</a:t>
                      </a:r>
                    </a:p>
                  </a:txBody>
                  <a:tcPr/>
                </a:tc>
                <a:tc>
                  <a:txBody>
                    <a:bodyPr/>
                    <a:lstStyle/>
                    <a:p>
                      <a:pPr algn="ctr"/>
                      <a:r>
                        <a:rPr lang="zh-CN" altLang="en-US" sz="1400" dirty="0">
                          <a:latin typeface="微软雅黑" panose="020B0503020204020204" pitchFamily="34" charset="-122"/>
                          <a:ea typeface="微软雅黑" panose="020B0503020204020204" pitchFamily="34" charset="-122"/>
                        </a:rPr>
                        <a:t>提供设计服务、开发服务</a:t>
                      </a:r>
                    </a:p>
                  </a:txBody>
                  <a:tcPr/>
                </a:tc>
                <a:extLst>
                  <a:ext uri="{0D108BD9-81ED-4DB2-BD59-A6C34878D82A}">
                    <a16:rowId xmlns:a16="http://schemas.microsoft.com/office/drawing/2014/main" val="1015081731"/>
                  </a:ext>
                </a:extLst>
              </a:tr>
            </a:tbl>
          </a:graphicData>
        </a:graphic>
      </p:graphicFrame>
      <p:graphicFrame>
        <p:nvGraphicFramePr>
          <p:cNvPr id="6" name="表格 5">
            <a:extLst>
              <a:ext uri="{FF2B5EF4-FFF2-40B4-BE49-F238E27FC236}">
                <a16:creationId xmlns:a16="http://schemas.microsoft.com/office/drawing/2014/main" id="{4AC37940-5738-443B-9159-3557DB315625}"/>
              </a:ext>
            </a:extLst>
          </p:cNvPr>
          <p:cNvGraphicFramePr>
            <a:graphicFrameLocks noGrp="1"/>
          </p:cNvGraphicFramePr>
          <p:nvPr>
            <p:extLst>
              <p:ext uri="{D42A27DB-BD31-4B8C-83A1-F6EECF244321}">
                <p14:modId xmlns:p14="http://schemas.microsoft.com/office/powerpoint/2010/main" val="3579402865"/>
              </p:ext>
            </p:extLst>
          </p:nvPr>
        </p:nvGraphicFramePr>
        <p:xfrm>
          <a:off x="258321" y="3979970"/>
          <a:ext cx="10086321" cy="1975342"/>
        </p:xfrm>
        <a:graphic>
          <a:graphicData uri="http://schemas.openxmlformats.org/drawingml/2006/table">
            <a:tbl>
              <a:tblPr firstRow="1" bandRow="1">
                <a:tableStyleId>{5C22544A-7EE6-4342-B048-85BDC9FD1C3A}</a:tableStyleId>
              </a:tblPr>
              <a:tblGrid>
                <a:gridCol w="2521580">
                  <a:extLst>
                    <a:ext uri="{9D8B030D-6E8A-4147-A177-3AD203B41FA5}">
                      <a16:colId xmlns:a16="http://schemas.microsoft.com/office/drawing/2014/main" val="3396080247"/>
                    </a:ext>
                  </a:extLst>
                </a:gridCol>
                <a:gridCol w="2521580">
                  <a:extLst>
                    <a:ext uri="{9D8B030D-6E8A-4147-A177-3AD203B41FA5}">
                      <a16:colId xmlns:a16="http://schemas.microsoft.com/office/drawing/2014/main" val="2221776895"/>
                    </a:ext>
                  </a:extLst>
                </a:gridCol>
                <a:gridCol w="5043161">
                  <a:extLst>
                    <a:ext uri="{9D8B030D-6E8A-4147-A177-3AD203B41FA5}">
                      <a16:colId xmlns:a16="http://schemas.microsoft.com/office/drawing/2014/main" val="3660083063"/>
                    </a:ext>
                  </a:extLst>
                </a:gridCol>
              </a:tblGrid>
              <a:tr h="374530">
                <a:tc>
                  <a:txBody>
                    <a:bodyPr/>
                    <a:lstStyle/>
                    <a:p>
                      <a:pPr algn="ctr"/>
                      <a:r>
                        <a:rPr lang="zh-CN" altLang="en-US" dirty="0"/>
                        <a:t>项目部</a:t>
                      </a:r>
                    </a:p>
                  </a:txBody>
                  <a:tcPr/>
                </a:tc>
                <a:tc>
                  <a:txBody>
                    <a:bodyPr/>
                    <a:lstStyle/>
                    <a:p>
                      <a:pPr algn="ctr"/>
                      <a:r>
                        <a:rPr lang="zh-CN" altLang="en-US" dirty="0"/>
                        <a:t>项目所在地</a:t>
                      </a:r>
                    </a:p>
                  </a:txBody>
                  <a:tcPr/>
                </a:tc>
                <a:tc>
                  <a:txBody>
                    <a:bodyPr/>
                    <a:lstStyle/>
                    <a:p>
                      <a:pPr algn="ctr"/>
                      <a:r>
                        <a:rPr lang="zh-CN" altLang="en-US" dirty="0"/>
                        <a:t>项目内容</a:t>
                      </a:r>
                    </a:p>
                  </a:txBody>
                  <a:tcPr/>
                </a:tc>
                <a:extLst>
                  <a:ext uri="{0D108BD9-81ED-4DB2-BD59-A6C34878D82A}">
                    <a16:rowId xmlns:a16="http://schemas.microsoft.com/office/drawing/2014/main" val="3765237742"/>
                  </a:ext>
                </a:extLst>
              </a:tr>
              <a:tr h="400203">
                <a:tc>
                  <a:txBody>
                    <a:bodyPr/>
                    <a:lstStyle/>
                    <a:p>
                      <a:pPr algn="ctr"/>
                      <a:r>
                        <a:rPr lang="zh-CN" altLang="en-US" sz="1400" dirty="0">
                          <a:latin typeface="微软雅黑" panose="020B0503020204020204" pitchFamily="34" charset="-122"/>
                          <a:ea typeface="微软雅黑" panose="020B0503020204020204" pitchFamily="34" charset="-122"/>
                        </a:rPr>
                        <a:t>项目一部</a:t>
                      </a:r>
                    </a:p>
                  </a:txBody>
                  <a:tcPr/>
                </a:tc>
                <a:tc>
                  <a:txBody>
                    <a:bodyPr/>
                    <a:lstStyle/>
                    <a:p>
                      <a:pPr algn="ctr"/>
                      <a:r>
                        <a:rPr lang="zh-CN" altLang="en-US" sz="1400" dirty="0">
                          <a:latin typeface="微软雅黑" panose="020B0503020204020204" pitchFamily="34" charset="-122"/>
                          <a:ea typeface="微软雅黑" panose="020B0503020204020204" pitchFamily="34" charset="-122"/>
                        </a:rPr>
                        <a:t>陕西省内项目</a:t>
                      </a:r>
                    </a:p>
                  </a:txBody>
                  <a:tcPr/>
                </a:tc>
                <a:tc>
                  <a:txBody>
                    <a:bodyPr/>
                    <a:lstStyle/>
                    <a:p>
                      <a:pPr algn="ctr"/>
                      <a:r>
                        <a:rPr lang="zh-CN" altLang="en-US" sz="1400" dirty="0">
                          <a:latin typeface="微软雅黑" panose="020B0503020204020204" pitchFamily="34" charset="-122"/>
                          <a:ea typeface="微软雅黑" panose="020B0503020204020204" pitchFamily="34" charset="-122"/>
                        </a:rPr>
                        <a:t>宝鸡移动通信业务、汉中移动通信勘察业务</a:t>
                      </a:r>
                    </a:p>
                  </a:txBody>
                  <a:tcPr/>
                </a:tc>
                <a:extLst>
                  <a:ext uri="{0D108BD9-81ED-4DB2-BD59-A6C34878D82A}">
                    <a16:rowId xmlns:a16="http://schemas.microsoft.com/office/drawing/2014/main" val="1653502857"/>
                  </a:ext>
                </a:extLst>
              </a:tr>
              <a:tr h="400203">
                <a:tc>
                  <a:txBody>
                    <a:bodyPr/>
                    <a:lstStyle/>
                    <a:p>
                      <a:pPr algn="ctr"/>
                      <a:r>
                        <a:rPr lang="zh-CN" altLang="en-US" sz="1400" dirty="0">
                          <a:latin typeface="微软雅黑" panose="020B0503020204020204" pitchFamily="34" charset="-122"/>
                          <a:ea typeface="微软雅黑" panose="020B0503020204020204" pitchFamily="34" charset="-122"/>
                        </a:rPr>
                        <a:t>项目二部</a:t>
                      </a:r>
                    </a:p>
                  </a:txBody>
                  <a:tcPr/>
                </a:tc>
                <a:tc>
                  <a:txBody>
                    <a:bodyPr/>
                    <a:lstStyle/>
                    <a:p>
                      <a:pPr algn="ctr"/>
                      <a:r>
                        <a:rPr lang="zh-CN" altLang="en-US" sz="1400" dirty="0">
                          <a:latin typeface="微软雅黑" panose="020B0503020204020204" pitchFamily="34" charset="-122"/>
                          <a:ea typeface="微软雅黑" panose="020B0503020204020204" pitchFamily="34" charset="-122"/>
                        </a:rPr>
                        <a:t>广州电信项目</a:t>
                      </a:r>
                    </a:p>
                  </a:txBody>
                  <a:tcPr/>
                </a:tc>
                <a:tc>
                  <a:txBody>
                    <a:bodyPr/>
                    <a:lstStyle/>
                    <a:p>
                      <a:pPr algn="ctr"/>
                      <a:r>
                        <a:rPr lang="zh-CN" altLang="en-US" sz="1400" dirty="0">
                          <a:latin typeface="微软雅黑" panose="020B0503020204020204" pitchFamily="34" charset="-122"/>
                          <a:ea typeface="微软雅黑" panose="020B0503020204020204" pitchFamily="34" charset="-122"/>
                        </a:rPr>
                        <a:t>广州西区电信业务、东莞电信设计业务</a:t>
                      </a:r>
                    </a:p>
                  </a:txBody>
                  <a:tcPr/>
                </a:tc>
                <a:extLst>
                  <a:ext uri="{0D108BD9-81ED-4DB2-BD59-A6C34878D82A}">
                    <a16:rowId xmlns:a16="http://schemas.microsoft.com/office/drawing/2014/main" val="2292601884"/>
                  </a:ext>
                </a:extLst>
              </a:tr>
              <a:tr h="400203">
                <a:tc>
                  <a:txBody>
                    <a:bodyPr/>
                    <a:lstStyle/>
                    <a:p>
                      <a:pPr algn="ctr"/>
                      <a:r>
                        <a:rPr lang="zh-CN" altLang="en-US" sz="1400" dirty="0">
                          <a:latin typeface="微软雅黑" panose="020B0503020204020204" pitchFamily="34" charset="-122"/>
                          <a:ea typeface="微软雅黑" panose="020B0503020204020204" pitchFamily="34" charset="-122"/>
                        </a:rPr>
                        <a:t>项目三部</a:t>
                      </a:r>
                    </a:p>
                  </a:txBody>
                  <a:tcPr/>
                </a:tc>
                <a:tc>
                  <a:txBody>
                    <a:bodyPr/>
                    <a:lstStyle/>
                    <a:p>
                      <a:pPr algn="ctr"/>
                      <a:r>
                        <a:rPr lang="zh-CN" altLang="en-US" sz="1400" dirty="0">
                          <a:latin typeface="微软雅黑" panose="020B0503020204020204" pitchFamily="34" charset="-122"/>
                          <a:ea typeface="微软雅黑" panose="020B0503020204020204" pitchFamily="34" charset="-122"/>
                        </a:rPr>
                        <a:t>浙江移动通信项目</a:t>
                      </a:r>
                    </a:p>
                  </a:txBody>
                  <a:tcPr/>
                </a:tc>
                <a:tc>
                  <a:txBody>
                    <a:bodyPr/>
                    <a:lstStyle/>
                    <a:p>
                      <a:pPr algn="ctr"/>
                      <a:r>
                        <a:rPr lang="zh-CN" altLang="en-US" sz="1400" dirty="0">
                          <a:latin typeface="微软雅黑" panose="020B0503020204020204" pitchFamily="34" charset="-122"/>
                          <a:ea typeface="微软雅黑" panose="020B0503020204020204" pitchFamily="34" charset="-122"/>
                        </a:rPr>
                        <a:t>杭州移动项目、金华电信勘察项目</a:t>
                      </a:r>
                    </a:p>
                  </a:txBody>
                  <a:tcPr/>
                </a:tc>
                <a:extLst>
                  <a:ext uri="{0D108BD9-81ED-4DB2-BD59-A6C34878D82A}">
                    <a16:rowId xmlns:a16="http://schemas.microsoft.com/office/drawing/2014/main" val="2375285513"/>
                  </a:ext>
                </a:extLst>
              </a:tr>
              <a:tr h="400203">
                <a:tc>
                  <a:txBody>
                    <a:bodyPr/>
                    <a:lstStyle/>
                    <a:p>
                      <a:pPr algn="ctr"/>
                      <a:r>
                        <a:rPr lang="zh-CN" altLang="en-US" sz="1400" dirty="0">
                          <a:latin typeface="微软雅黑" panose="020B0503020204020204" pitchFamily="34" charset="-122"/>
                          <a:ea typeface="微软雅黑" panose="020B0503020204020204" pitchFamily="34" charset="-122"/>
                        </a:rPr>
                        <a:t>项目四部</a:t>
                      </a:r>
                    </a:p>
                  </a:txBody>
                  <a:tcPr/>
                </a:tc>
                <a:tc>
                  <a:txBody>
                    <a:bodyPr/>
                    <a:lstStyle/>
                    <a:p>
                      <a:pPr algn="ctr"/>
                      <a:r>
                        <a:rPr lang="zh-CN" altLang="en-US" sz="1400" dirty="0">
                          <a:latin typeface="微软雅黑" panose="020B0503020204020204" pitchFamily="34" charset="-122"/>
                          <a:ea typeface="微软雅黑" panose="020B0503020204020204" pitchFamily="34" charset="-122"/>
                        </a:rPr>
                        <a:t>甘肃移动通信项目</a:t>
                      </a:r>
                    </a:p>
                  </a:txBody>
                  <a:tcPr/>
                </a:tc>
                <a:tc>
                  <a:txBody>
                    <a:bodyPr/>
                    <a:lstStyle/>
                    <a:p>
                      <a:pPr algn="ctr"/>
                      <a:r>
                        <a:rPr lang="zh-CN" altLang="en-US" sz="1400" dirty="0">
                          <a:latin typeface="微软雅黑" panose="020B0503020204020204" pitchFamily="34" charset="-122"/>
                          <a:ea typeface="微软雅黑" panose="020B0503020204020204" pitchFamily="34" charset="-122"/>
                        </a:rPr>
                        <a:t>甘肃兰州移动通信服务业务</a:t>
                      </a:r>
                    </a:p>
                  </a:txBody>
                  <a:tcPr/>
                </a:tc>
                <a:extLst>
                  <a:ext uri="{0D108BD9-81ED-4DB2-BD59-A6C34878D82A}">
                    <a16:rowId xmlns:a16="http://schemas.microsoft.com/office/drawing/2014/main" val="560125143"/>
                  </a:ext>
                </a:extLst>
              </a:tr>
            </a:tbl>
          </a:graphicData>
        </a:graphic>
      </p:graphicFrame>
    </p:spTree>
    <p:extLst>
      <p:ext uri="{BB962C8B-B14F-4D97-AF65-F5344CB8AC3E}">
        <p14:creationId xmlns:p14="http://schemas.microsoft.com/office/powerpoint/2010/main" val="210518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dirty="0"/>
              <a:t>第二节：企业信息与重点业务介绍</a:t>
            </a:r>
            <a:endParaRPr lang="zh-CN" altLang="en-US"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a:xfrm>
            <a:off x="376519" y="852755"/>
            <a:ext cx="9305364" cy="5102557"/>
          </a:xfrm>
        </p:spPr>
        <p:txBody>
          <a:bodyPr>
            <a:normAutofit/>
          </a:bodyPr>
          <a:lstStyle/>
          <a:p>
            <a:r>
              <a:rPr lang="zh-CN" altLang="en-US" dirty="0"/>
              <a:t>一、企业信息介绍</a:t>
            </a:r>
            <a:endParaRPr lang="en-US" altLang="zh-CN" dirty="0"/>
          </a:p>
          <a:p>
            <a:endParaRPr lang="zh-CN" altLang="en-US" dirty="0"/>
          </a:p>
          <a:p>
            <a:endParaRPr lang="zh-CN" altLang="en-US" dirty="0"/>
          </a:p>
          <a:p>
            <a:endParaRPr lang="zh-CN" altLang="en-US" dirty="0"/>
          </a:p>
          <a:p>
            <a:r>
              <a:rPr lang="zh-CN" altLang="en-US" dirty="0"/>
              <a:t>　 </a:t>
            </a:r>
            <a:endParaRPr lang="en-US" altLang="zh-CN" dirty="0"/>
          </a:p>
        </p:txBody>
      </p:sp>
      <p:graphicFrame>
        <p:nvGraphicFramePr>
          <p:cNvPr id="4" name="表格 3">
            <a:extLst>
              <a:ext uri="{FF2B5EF4-FFF2-40B4-BE49-F238E27FC236}">
                <a16:creationId xmlns:a16="http://schemas.microsoft.com/office/drawing/2014/main" id="{0310D3BF-8EA5-486F-BD58-10C6AA345951}"/>
              </a:ext>
            </a:extLst>
          </p:cNvPr>
          <p:cNvGraphicFramePr>
            <a:graphicFrameLocks noGrp="1"/>
          </p:cNvGraphicFramePr>
          <p:nvPr>
            <p:extLst>
              <p:ext uri="{D42A27DB-BD31-4B8C-83A1-F6EECF244321}">
                <p14:modId xmlns:p14="http://schemas.microsoft.com/office/powerpoint/2010/main" val="2805427109"/>
              </p:ext>
            </p:extLst>
          </p:nvPr>
        </p:nvGraphicFramePr>
        <p:xfrm>
          <a:off x="1020535" y="1408152"/>
          <a:ext cx="6799011" cy="4705596"/>
        </p:xfrm>
        <a:graphic>
          <a:graphicData uri="http://schemas.openxmlformats.org/drawingml/2006/table">
            <a:tbl>
              <a:tblPr firstRow="1" bandRow="1">
                <a:tableStyleId>{5C22544A-7EE6-4342-B048-85BDC9FD1C3A}</a:tableStyleId>
              </a:tblPr>
              <a:tblGrid>
                <a:gridCol w="1583872">
                  <a:extLst>
                    <a:ext uri="{9D8B030D-6E8A-4147-A177-3AD203B41FA5}">
                      <a16:colId xmlns:a16="http://schemas.microsoft.com/office/drawing/2014/main" val="833645890"/>
                    </a:ext>
                  </a:extLst>
                </a:gridCol>
                <a:gridCol w="1118507">
                  <a:extLst>
                    <a:ext uri="{9D8B030D-6E8A-4147-A177-3AD203B41FA5}">
                      <a16:colId xmlns:a16="http://schemas.microsoft.com/office/drawing/2014/main" val="2831553570"/>
                    </a:ext>
                  </a:extLst>
                </a:gridCol>
                <a:gridCol w="4096632">
                  <a:extLst>
                    <a:ext uri="{9D8B030D-6E8A-4147-A177-3AD203B41FA5}">
                      <a16:colId xmlns:a16="http://schemas.microsoft.com/office/drawing/2014/main" val="3792408553"/>
                    </a:ext>
                  </a:extLst>
                </a:gridCol>
              </a:tblGrid>
              <a:tr h="386394">
                <a:tc gridSpan="3">
                  <a:txBody>
                    <a:bodyPr/>
                    <a:lstStyle/>
                    <a:p>
                      <a:pPr algn="ctr"/>
                      <a:r>
                        <a:rPr lang="zh-CN" altLang="en-US" sz="1400" dirty="0">
                          <a:latin typeface="微软雅黑" panose="020B0503020204020204" pitchFamily="34" charset="-122"/>
                          <a:ea typeface="微软雅黑" panose="020B0503020204020204" pitchFamily="34" charset="-122"/>
                        </a:rPr>
                        <a:t>税务信息</a:t>
                      </a:r>
                    </a:p>
                  </a:txBody>
                  <a:tcPr/>
                </a:tc>
                <a:tc hMerge="1">
                  <a:txBody>
                    <a:bodyPr/>
                    <a:lstStyle/>
                    <a:p>
                      <a:endParaRPr lang="zh-CN" altLang="en-US" dirty="0"/>
                    </a:p>
                  </a:txBody>
                  <a:tcPr/>
                </a:tc>
                <a:tc hMerge="1">
                  <a:txBody>
                    <a:bodyPr/>
                    <a:lstStyle/>
                    <a:p>
                      <a:endParaRPr lang="zh-CN" altLang="en-US" dirty="0"/>
                    </a:p>
                  </a:txBody>
                  <a:tcPr/>
                </a:tc>
                <a:extLst>
                  <a:ext uri="{0D108BD9-81ED-4DB2-BD59-A6C34878D82A}">
                    <a16:rowId xmlns:a16="http://schemas.microsoft.com/office/drawing/2014/main" val="945746361"/>
                  </a:ext>
                </a:extLst>
              </a:tr>
              <a:tr h="391761">
                <a:tc>
                  <a:txBody>
                    <a:bodyPr/>
                    <a:lstStyle/>
                    <a:p>
                      <a:r>
                        <a:rPr lang="zh-CN" altLang="en-US" sz="1400" dirty="0">
                          <a:latin typeface="微软雅黑" panose="020B0503020204020204" pitchFamily="34" charset="-122"/>
                          <a:ea typeface="微软雅黑" panose="020B0503020204020204" pitchFamily="34" charset="-122"/>
                        </a:rPr>
                        <a:t>纳税识别号</a:t>
                      </a:r>
                    </a:p>
                  </a:txBody>
                  <a:tcPr/>
                </a:tc>
                <a:tc gridSpan="2">
                  <a:txBody>
                    <a:bodyPr/>
                    <a:lstStyle/>
                    <a:p>
                      <a:pPr algn="ctr"/>
                      <a:r>
                        <a:rPr lang="en-US" altLang="zh-CN" sz="1400" dirty="0">
                          <a:latin typeface="微软雅黑" panose="020B0503020204020204" pitchFamily="34" charset="-122"/>
                          <a:ea typeface="微软雅黑" panose="020B0503020204020204" pitchFamily="34" charset="-122"/>
                        </a:rPr>
                        <a:t>91610104211051588D</a:t>
                      </a:r>
                      <a:endParaRPr lang="zh-CN" altLang="en-US" sz="1400" dirty="0">
                        <a:latin typeface="微软雅黑" panose="020B0503020204020204" pitchFamily="34" charset="-122"/>
                        <a:ea typeface="微软雅黑" panose="020B0503020204020204" pitchFamily="34" charset="-122"/>
                      </a:endParaRPr>
                    </a:p>
                  </a:txBody>
                  <a:tcPr/>
                </a:tc>
                <a:tc hMerge="1">
                  <a:txBody>
                    <a:bodyPr/>
                    <a:lstStyle/>
                    <a:p>
                      <a:endParaRPr lang="zh-CN" altLang="en-US" dirty="0"/>
                    </a:p>
                  </a:txBody>
                  <a:tcPr/>
                </a:tc>
                <a:extLst>
                  <a:ext uri="{0D108BD9-81ED-4DB2-BD59-A6C34878D82A}">
                    <a16:rowId xmlns:a16="http://schemas.microsoft.com/office/drawing/2014/main" val="1878315113"/>
                  </a:ext>
                </a:extLst>
              </a:tr>
              <a:tr h="475476">
                <a:tc>
                  <a:txBody>
                    <a:bodyPr/>
                    <a:lstStyle/>
                    <a:p>
                      <a:r>
                        <a:rPr lang="zh-CN" altLang="en-US" sz="1400" dirty="0">
                          <a:latin typeface="微软雅黑" panose="020B0503020204020204" pitchFamily="34" charset="-122"/>
                          <a:ea typeface="微软雅黑" panose="020B0503020204020204" pitchFamily="34" charset="-122"/>
                        </a:rPr>
                        <a:t>增值税纳税人属性</a:t>
                      </a:r>
                    </a:p>
                  </a:txBody>
                  <a:tcPr/>
                </a:tc>
                <a:tc gridSpan="2">
                  <a:txBody>
                    <a:bodyPr/>
                    <a:lstStyle/>
                    <a:p>
                      <a:pPr algn="ctr"/>
                      <a:r>
                        <a:rPr lang="zh-CN" altLang="en-US" sz="1400" dirty="0">
                          <a:latin typeface="微软雅黑" panose="020B0503020204020204" pitchFamily="34" charset="-122"/>
                          <a:ea typeface="微软雅黑" panose="020B0503020204020204" pitchFamily="34" charset="-122"/>
                        </a:rPr>
                        <a:t>一般纳税人</a:t>
                      </a:r>
                    </a:p>
                  </a:txBody>
                  <a:tcPr/>
                </a:tc>
                <a:tc hMerge="1">
                  <a:txBody>
                    <a:bodyPr/>
                    <a:lstStyle/>
                    <a:p>
                      <a:endParaRPr lang="zh-CN" altLang="en-US" dirty="0"/>
                    </a:p>
                  </a:txBody>
                  <a:tcPr/>
                </a:tc>
                <a:extLst>
                  <a:ext uri="{0D108BD9-81ED-4DB2-BD59-A6C34878D82A}">
                    <a16:rowId xmlns:a16="http://schemas.microsoft.com/office/drawing/2014/main" val="1260476253"/>
                  </a:ext>
                </a:extLst>
              </a:tr>
              <a:tr h="391761">
                <a:tc>
                  <a:txBody>
                    <a:bodyPr/>
                    <a:lstStyle/>
                    <a:p>
                      <a:r>
                        <a:rPr lang="zh-CN" altLang="en-US" sz="1400" dirty="0">
                          <a:latin typeface="微软雅黑" panose="020B0503020204020204" pitchFamily="34" charset="-122"/>
                          <a:ea typeface="微软雅黑" panose="020B0503020204020204" pitchFamily="34" charset="-122"/>
                        </a:rPr>
                        <a:t>税种</a:t>
                      </a:r>
                    </a:p>
                  </a:txBody>
                  <a:tcPr/>
                </a:tc>
                <a:tc>
                  <a:txBody>
                    <a:bodyPr/>
                    <a:lstStyle/>
                    <a:p>
                      <a:pPr algn="l"/>
                      <a:r>
                        <a:rPr lang="zh-CN" altLang="en-US" sz="1400" dirty="0">
                          <a:latin typeface="微软雅黑" panose="020B0503020204020204" pitchFamily="34" charset="-122"/>
                          <a:ea typeface="微软雅黑" panose="020B0503020204020204" pitchFamily="34" charset="-122"/>
                        </a:rPr>
                        <a:t>税率</a:t>
                      </a:r>
                    </a:p>
                  </a:txBody>
                  <a:tcPr/>
                </a:tc>
                <a:tc>
                  <a:txBody>
                    <a:bodyPr/>
                    <a:lstStyle/>
                    <a:p>
                      <a:pPr algn="ctr"/>
                      <a:r>
                        <a:rPr lang="zh-CN" altLang="en-US" sz="1400" dirty="0">
                          <a:latin typeface="微软雅黑" panose="020B0503020204020204" pitchFamily="34" charset="-122"/>
                          <a:ea typeface="微软雅黑" panose="020B0503020204020204" pitchFamily="34" charset="-122"/>
                        </a:rPr>
                        <a:t>备注</a:t>
                      </a:r>
                    </a:p>
                  </a:txBody>
                  <a:tcPr/>
                </a:tc>
                <a:extLst>
                  <a:ext uri="{0D108BD9-81ED-4DB2-BD59-A6C34878D82A}">
                    <a16:rowId xmlns:a16="http://schemas.microsoft.com/office/drawing/2014/main" val="4239356846"/>
                  </a:ext>
                </a:extLst>
              </a:tr>
              <a:tr h="367518">
                <a:tc>
                  <a:txBody>
                    <a:bodyPr/>
                    <a:lstStyle/>
                    <a:p>
                      <a:r>
                        <a:rPr lang="zh-CN" altLang="en-US" sz="1400" dirty="0">
                          <a:latin typeface="微软雅黑" panose="020B0503020204020204" pitchFamily="34" charset="-122"/>
                          <a:ea typeface="微软雅黑" panose="020B0503020204020204" pitchFamily="34" charset="-122"/>
                        </a:rPr>
                        <a:t>增值税</a:t>
                      </a:r>
                    </a:p>
                  </a:txBody>
                  <a:tcPr/>
                </a:tc>
                <a:tc>
                  <a:txBody>
                    <a:bodyPr/>
                    <a:lstStyle/>
                    <a:p>
                      <a:r>
                        <a:rPr lang="en-US" altLang="zh-CN" sz="1400" dirty="0">
                          <a:latin typeface="微软雅黑" panose="020B0503020204020204" pitchFamily="34" charset="-122"/>
                          <a:ea typeface="微软雅黑" panose="020B0503020204020204" pitchFamily="34" charset="-122"/>
                        </a:rPr>
                        <a:t>6%</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16%</a:t>
                      </a:r>
                      <a:endParaRPr lang="zh-CN" altLang="en-US" sz="1400" dirty="0">
                        <a:latin typeface="微软雅黑" panose="020B0503020204020204" pitchFamily="34" charset="-122"/>
                        <a:ea typeface="微软雅黑" panose="020B0503020204020204" pitchFamily="34" charset="-122"/>
                      </a:endParaRPr>
                    </a:p>
                  </a:txBody>
                  <a:tcPr/>
                </a:tc>
                <a:tc>
                  <a:txBody>
                    <a:bodyPr/>
                    <a:lstStyle/>
                    <a:p>
                      <a:r>
                        <a:rPr lang="zh-CN" altLang="en-US" sz="1400" dirty="0">
                          <a:latin typeface="微软雅黑" panose="020B0503020204020204" pitchFamily="34" charset="-122"/>
                          <a:ea typeface="微软雅黑" panose="020B0503020204020204" pitchFamily="34" charset="-122"/>
                        </a:rPr>
                        <a:t>有免税项目</a:t>
                      </a:r>
                    </a:p>
                  </a:txBody>
                  <a:tcPr/>
                </a:tc>
                <a:extLst>
                  <a:ext uri="{0D108BD9-81ED-4DB2-BD59-A6C34878D82A}">
                    <a16:rowId xmlns:a16="http://schemas.microsoft.com/office/drawing/2014/main" val="861113388"/>
                  </a:ext>
                </a:extLst>
              </a:tr>
              <a:tr h="655030">
                <a:tc>
                  <a:txBody>
                    <a:bodyPr/>
                    <a:lstStyle/>
                    <a:p>
                      <a:pPr algn="l"/>
                      <a:r>
                        <a:rPr lang="zh-CN" altLang="en-US" sz="1400" dirty="0">
                          <a:latin typeface="微软雅黑" panose="020B0503020204020204" pitchFamily="34" charset="-122"/>
                          <a:ea typeface="微软雅黑" panose="020B0503020204020204" pitchFamily="34" charset="-122"/>
                        </a:rPr>
                        <a:t>企业所得税</a:t>
                      </a:r>
                    </a:p>
                  </a:txBody>
                  <a:tcPr anchor="ctr"/>
                </a:tc>
                <a:tc>
                  <a:txBody>
                    <a:bodyPr/>
                    <a:lstStyle/>
                    <a:p>
                      <a:r>
                        <a:rPr lang="en-US" altLang="zh-CN" sz="1400" dirty="0">
                          <a:latin typeface="微软雅黑" panose="020B0503020204020204" pitchFamily="34" charset="-122"/>
                          <a:ea typeface="微软雅黑" panose="020B0503020204020204" pitchFamily="34" charset="-122"/>
                        </a:rPr>
                        <a:t>15%</a:t>
                      </a:r>
                      <a:endParaRPr lang="zh-CN" altLang="en-US" sz="1400" dirty="0">
                        <a:latin typeface="微软雅黑" panose="020B0503020204020204" pitchFamily="34" charset="-122"/>
                        <a:ea typeface="微软雅黑" panose="020B0503020204020204" pitchFamily="34" charset="-122"/>
                      </a:endParaRPr>
                    </a:p>
                  </a:txBody>
                  <a:tcPr anchor="ctr"/>
                </a:tc>
                <a:tc>
                  <a:txBody>
                    <a:bodyPr/>
                    <a:lstStyle/>
                    <a:p>
                      <a:r>
                        <a:rPr lang="en-US" altLang="zh-CN" sz="1400" dirty="0">
                          <a:latin typeface="微软雅黑" panose="020B0503020204020204" pitchFamily="34" charset="-122"/>
                          <a:ea typeface="微软雅黑" panose="020B0503020204020204" pitchFamily="34" charset="-122"/>
                        </a:rPr>
                        <a:t>2017</a:t>
                      </a:r>
                      <a:r>
                        <a:rPr lang="zh-CN" altLang="en-US" sz="1400" dirty="0">
                          <a:latin typeface="微软雅黑" panose="020B0503020204020204" pitchFamily="34" charset="-122"/>
                          <a:ea typeface="微软雅黑" panose="020B0503020204020204" pitchFamily="34" charset="-122"/>
                        </a:rPr>
                        <a:t>年</a:t>
                      </a:r>
                      <a:r>
                        <a:rPr lang="en-US" altLang="zh-CN" sz="1400" dirty="0">
                          <a:latin typeface="微软雅黑" panose="020B0503020204020204" pitchFamily="34" charset="-122"/>
                          <a:ea typeface="微软雅黑" panose="020B0503020204020204" pitchFamily="34" charset="-122"/>
                        </a:rPr>
                        <a:t>9</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15</a:t>
                      </a:r>
                      <a:r>
                        <a:rPr lang="zh-CN" altLang="en-US" sz="1400" dirty="0">
                          <a:latin typeface="微软雅黑" panose="020B0503020204020204" pitchFamily="34" charset="-122"/>
                          <a:ea typeface="微软雅黑" panose="020B0503020204020204" pitchFamily="34" charset="-122"/>
                        </a:rPr>
                        <a:t>日取得高新技术企业证书，目前处于高新技术企业税收优惠期间，按照</a:t>
                      </a:r>
                      <a:r>
                        <a:rPr lang="en-US" altLang="zh-CN" sz="1400" dirty="0">
                          <a:latin typeface="微软雅黑" panose="020B0503020204020204" pitchFamily="34" charset="-122"/>
                          <a:ea typeface="微软雅黑" panose="020B0503020204020204" pitchFamily="34" charset="-122"/>
                        </a:rPr>
                        <a:t>15%</a:t>
                      </a:r>
                      <a:r>
                        <a:rPr lang="zh-CN" altLang="en-US" sz="1400" dirty="0">
                          <a:latin typeface="微软雅黑" panose="020B0503020204020204" pitchFamily="34" charset="-122"/>
                          <a:ea typeface="微软雅黑" panose="020B0503020204020204" pitchFamily="34" charset="-122"/>
                        </a:rPr>
                        <a:t>优惠税率缴纳企业所得税。</a:t>
                      </a:r>
                    </a:p>
                  </a:txBody>
                  <a:tcPr/>
                </a:tc>
                <a:extLst>
                  <a:ext uri="{0D108BD9-81ED-4DB2-BD59-A6C34878D82A}">
                    <a16:rowId xmlns:a16="http://schemas.microsoft.com/office/drawing/2014/main" val="447732063"/>
                  </a:ext>
                </a:extLst>
              </a:tr>
              <a:tr h="367393">
                <a:tc>
                  <a:txBody>
                    <a:bodyPr/>
                    <a:lstStyle/>
                    <a:p>
                      <a:r>
                        <a:rPr lang="zh-CN" altLang="en-US" sz="1400" dirty="0">
                          <a:latin typeface="微软雅黑" panose="020B0503020204020204" pitchFamily="34" charset="-122"/>
                          <a:ea typeface="微软雅黑" panose="020B0503020204020204" pitchFamily="34" charset="-122"/>
                        </a:rPr>
                        <a:t>城市维护建设税</a:t>
                      </a:r>
                    </a:p>
                  </a:txBody>
                  <a:tcPr/>
                </a:tc>
                <a:tc>
                  <a:txBody>
                    <a:bodyPr/>
                    <a:lstStyle/>
                    <a:p>
                      <a:r>
                        <a:rPr lang="en-US" altLang="zh-CN" sz="1400" dirty="0">
                          <a:latin typeface="微软雅黑" panose="020B0503020204020204" pitchFamily="34" charset="-122"/>
                          <a:ea typeface="微软雅黑" panose="020B0503020204020204" pitchFamily="34" charset="-122"/>
                        </a:rPr>
                        <a:t>7%</a:t>
                      </a:r>
                      <a:endParaRPr lang="zh-CN" altLang="en-US" sz="1400" dirty="0">
                        <a:latin typeface="微软雅黑" panose="020B0503020204020204" pitchFamily="34" charset="-122"/>
                        <a:ea typeface="微软雅黑" panose="020B0503020204020204" pitchFamily="34" charset="-122"/>
                      </a:endParaRPr>
                    </a:p>
                  </a:txBody>
                  <a:tcPr/>
                </a:tc>
                <a:tc>
                  <a:txBody>
                    <a:bodyPr/>
                    <a:lstStyle/>
                    <a:p>
                      <a:endParaRPr lang="zh-CN" altLang="en-US" sz="14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3100627184"/>
                  </a:ext>
                </a:extLst>
              </a:tr>
              <a:tr h="391761">
                <a:tc>
                  <a:txBody>
                    <a:bodyPr/>
                    <a:lstStyle/>
                    <a:p>
                      <a:r>
                        <a:rPr lang="zh-CN" altLang="en-US" sz="1400" dirty="0">
                          <a:latin typeface="微软雅黑" panose="020B0503020204020204" pitchFamily="34" charset="-122"/>
                          <a:ea typeface="微软雅黑" panose="020B0503020204020204" pitchFamily="34" charset="-122"/>
                        </a:rPr>
                        <a:t>教育费附加</a:t>
                      </a:r>
                    </a:p>
                  </a:txBody>
                  <a:tcPr/>
                </a:tc>
                <a:tc>
                  <a:txBody>
                    <a:bodyPr/>
                    <a:lstStyle/>
                    <a:p>
                      <a:r>
                        <a:rPr lang="en-US" altLang="zh-CN" sz="1400" dirty="0">
                          <a:latin typeface="微软雅黑" panose="020B0503020204020204" pitchFamily="34" charset="-122"/>
                          <a:ea typeface="微软雅黑" panose="020B0503020204020204" pitchFamily="34" charset="-122"/>
                        </a:rPr>
                        <a:t>3%</a:t>
                      </a:r>
                      <a:endParaRPr lang="zh-CN" altLang="en-US" sz="1400" dirty="0">
                        <a:latin typeface="微软雅黑" panose="020B0503020204020204" pitchFamily="34" charset="-122"/>
                        <a:ea typeface="微软雅黑" panose="020B0503020204020204" pitchFamily="34" charset="-122"/>
                      </a:endParaRPr>
                    </a:p>
                  </a:txBody>
                  <a:tcPr/>
                </a:tc>
                <a:tc>
                  <a:txBody>
                    <a:bodyPr/>
                    <a:lstStyle/>
                    <a:p>
                      <a:endParaRPr lang="zh-CN" altLang="en-US" sz="14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4202243451"/>
                  </a:ext>
                </a:extLst>
              </a:tr>
              <a:tr h="416503">
                <a:tc>
                  <a:txBody>
                    <a:bodyPr/>
                    <a:lstStyle/>
                    <a:p>
                      <a:r>
                        <a:rPr lang="zh-CN" altLang="en-US" sz="1400" dirty="0">
                          <a:latin typeface="微软雅黑" panose="020B0503020204020204" pitchFamily="34" charset="-122"/>
                          <a:ea typeface="微软雅黑" panose="020B0503020204020204" pitchFamily="34" charset="-122"/>
                        </a:rPr>
                        <a:t>地方教育费附加</a:t>
                      </a:r>
                    </a:p>
                  </a:txBody>
                  <a:tcPr/>
                </a:tc>
                <a:tc>
                  <a:txBody>
                    <a:bodyPr/>
                    <a:lstStyle/>
                    <a:p>
                      <a:r>
                        <a:rPr lang="en-US" altLang="zh-CN" sz="1400" dirty="0">
                          <a:latin typeface="微软雅黑" panose="020B0503020204020204" pitchFamily="34" charset="-122"/>
                          <a:ea typeface="微软雅黑" panose="020B0503020204020204" pitchFamily="34" charset="-122"/>
                        </a:rPr>
                        <a:t>2%</a:t>
                      </a:r>
                      <a:endParaRPr lang="zh-CN" altLang="en-US" sz="1400" dirty="0">
                        <a:latin typeface="微软雅黑" panose="020B0503020204020204" pitchFamily="34" charset="-122"/>
                        <a:ea typeface="微软雅黑" panose="020B0503020204020204" pitchFamily="34" charset="-122"/>
                      </a:endParaRPr>
                    </a:p>
                  </a:txBody>
                  <a:tcPr/>
                </a:tc>
                <a:tc>
                  <a:txBody>
                    <a:bodyPr/>
                    <a:lstStyle/>
                    <a:p>
                      <a:endParaRPr lang="zh-CN" altLang="en-US" sz="14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2032537202"/>
                  </a:ext>
                </a:extLst>
              </a:tr>
              <a:tr h="351064">
                <a:tc>
                  <a:txBody>
                    <a:bodyPr/>
                    <a:lstStyle/>
                    <a:p>
                      <a:r>
                        <a:rPr lang="zh-CN" altLang="en-US" sz="1400" dirty="0">
                          <a:latin typeface="微软雅黑" panose="020B0503020204020204" pitchFamily="34" charset="-122"/>
                          <a:ea typeface="微软雅黑" panose="020B0503020204020204" pitchFamily="34" charset="-122"/>
                        </a:rPr>
                        <a:t>个人所得税</a:t>
                      </a:r>
                    </a:p>
                  </a:txBody>
                  <a:tcPr/>
                </a:tc>
                <a:tc>
                  <a:txBody>
                    <a:bodyPr/>
                    <a:lstStyle/>
                    <a:p>
                      <a:r>
                        <a:rPr lang="zh-CN" altLang="en-US" sz="1400" dirty="0">
                          <a:latin typeface="微软雅黑" panose="020B0503020204020204" pitchFamily="34" charset="-122"/>
                          <a:ea typeface="微软雅黑" panose="020B0503020204020204" pitchFamily="34" charset="-122"/>
                        </a:rPr>
                        <a:t>代扣代缴</a:t>
                      </a:r>
                    </a:p>
                  </a:txBody>
                  <a:tcPr/>
                </a:tc>
                <a:tc>
                  <a:txBody>
                    <a:bodyPr/>
                    <a:lstStyle/>
                    <a:p>
                      <a:endParaRPr lang="zh-CN" altLang="en-US" sz="14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390402517"/>
                  </a:ext>
                </a:extLst>
              </a:tr>
              <a:tr h="391761">
                <a:tc>
                  <a:txBody>
                    <a:bodyPr/>
                    <a:lstStyle/>
                    <a:p>
                      <a:r>
                        <a:rPr lang="zh-CN" altLang="en-US" sz="1400" dirty="0">
                          <a:latin typeface="微软雅黑" panose="020B0503020204020204" pitchFamily="34" charset="-122"/>
                          <a:ea typeface="微软雅黑" panose="020B0503020204020204" pitchFamily="34" charset="-122"/>
                        </a:rPr>
                        <a:t>水利基金</a:t>
                      </a:r>
                    </a:p>
                  </a:txBody>
                  <a:tcPr/>
                </a:tc>
                <a:tc>
                  <a:txBody>
                    <a:bodyPr/>
                    <a:lstStyle/>
                    <a:p>
                      <a:endParaRPr lang="zh-CN" altLang="en-US" sz="1400" dirty="0">
                        <a:latin typeface="微软雅黑" panose="020B0503020204020204" pitchFamily="34" charset="-122"/>
                        <a:ea typeface="微软雅黑" panose="020B0503020204020204" pitchFamily="34" charset="-122"/>
                      </a:endParaRPr>
                    </a:p>
                  </a:txBody>
                  <a:tcPr/>
                </a:tc>
                <a:tc>
                  <a:txBody>
                    <a:bodyPr/>
                    <a:lstStyle/>
                    <a:p>
                      <a:r>
                        <a:rPr lang="zh-CN" altLang="en-US" sz="1400" dirty="0">
                          <a:latin typeface="微软雅黑" panose="020B0503020204020204" pitchFamily="34" charset="-122"/>
                          <a:ea typeface="微软雅黑" panose="020B0503020204020204" pitchFamily="34" charset="-122"/>
                        </a:rPr>
                        <a:t>收入</a:t>
                      </a:r>
                      <a:r>
                        <a:rPr lang="en-US" altLang="zh-CN" sz="1400" dirty="0">
                          <a:latin typeface="微软雅黑" panose="020B0503020204020204" pitchFamily="34" charset="-122"/>
                          <a:ea typeface="微软雅黑" panose="020B0503020204020204" pitchFamily="34" charset="-122"/>
                        </a:rPr>
                        <a:t>*0.06%</a:t>
                      </a:r>
                      <a:endParaRPr lang="zh-CN" altLang="en-US" sz="140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3470577169"/>
                  </a:ext>
                </a:extLst>
              </a:tr>
            </a:tbl>
          </a:graphicData>
        </a:graphic>
      </p:graphicFrame>
    </p:spTree>
    <p:extLst>
      <p:ext uri="{BB962C8B-B14F-4D97-AF65-F5344CB8AC3E}">
        <p14:creationId xmlns:p14="http://schemas.microsoft.com/office/powerpoint/2010/main" val="210518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dirty="0"/>
              <a:t>第二节：企业信息与重点业务介绍</a:t>
            </a:r>
            <a:endParaRPr lang="zh-CN" altLang="en-US"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一、企业信息介绍</a:t>
            </a:r>
            <a:endParaRPr lang="en-US" altLang="zh-CN" dirty="0"/>
          </a:p>
          <a:p>
            <a:endParaRPr lang="zh-CN" altLang="en-US" dirty="0"/>
          </a:p>
          <a:p>
            <a:endParaRPr lang="zh-CN" altLang="en-US" dirty="0"/>
          </a:p>
          <a:p>
            <a:endParaRPr lang="zh-CN" altLang="en-US" dirty="0"/>
          </a:p>
          <a:p>
            <a:r>
              <a:rPr lang="zh-CN" altLang="en-US" dirty="0"/>
              <a:t>　 </a:t>
            </a:r>
            <a:endParaRPr lang="en-US" altLang="zh-CN" dirty="0"/>
          </a:p>
        </p:txBody>
      </p:sp>
      <p:graphicFrame>
        <p:nvGraphicFramePr>
          <p:cNvPr id="5" name="表格 4"/>
          <p:cNvGraphicFramePr>
            <a:graphicFrameLocks noGrp="1"/>
          </p:cNvGraphicFramePr>
          <p:nvPr>
            <p:extLst>
              <p:ext uri="{D42A27DB-BD31-4B8C-83A1-F6EECF244321}">
                <p14:modId xmlns:p14="http://schemas.microsoft.com/office/powerpoint/2010/main" val="1187248477"/>
              </p:ext>
            </p:extLst>
          </p:nvPr>
        </p:nvGraphicFramePr>
        <p:xfrm>
          <a:off x="750928" y="1530617"/>
          <a:ext cx="6667639" cy="1634001"/>
        </p:xfrm>
        <a:graphic>
          <a:graphicData uri="http://schemas.openxmlformats.org/drawingml/2006/table">
            <a:tbl>
              <a:tblPr firstRow="1" bandRow="1">
                <a:tableStyleId>{5C22544A-7EE6-4342-B048-85BDC9FD1C3A}</a:tableStyleId>
              </a:tblPr>
              <a:tblGrid>
                <a:gridCol w="660904">
                  <a:extLst>
                    <a:ext uri="{9D8B030D-6E8A-4147-A177-3AD203B41FA5}">
                      <a16:colId xmlns:a16="http://schemas.microsoft.com/office/drawing/2014/main" val="20000"/>
                    </a:ext>
                  </a:extLst>
                </a:gridCol>
                <a:gridCol w="2842211">
                  <a:extLst>
                    <a:ext uri="{9D8B030D-6E8A-4147-A177-3AD203B41FA5}">
                      <a16:colId xmlns:a16="http://schemas.microsoft.com/office/drawing/2014/main" val="20001"/>
                    </a:ext>
                  </a:extLst>
                </a:gridCol>
                <a:gridCol w="1497614">
                  <a:extLst>
                    <a:ext uri="{9D8B030D-6E8A-4147-A177-3AD203B41FA5}">
                      <a16:colId xmlns:a16="http://schemas.microsoft.com/office/drawing/2014/main" val="20002"/>
                    </a:ext>
                  </a:extLst>
                </a:gridCol>
                <a:gridCol w="1666910">
                  <a:extLst>
                    <a:ext uri="{9D8B030D-6E8A-4147-A177-3AD203B41FA5}">
                      <a16:colId xmlns:a16="http://schemas.microsoft.com/office/drawing/2014/main" val="20003"/>
                    </a:ext>
                  </a:extLst>
                </a:gridCol>
              </a:tblGrid>
              <a:tr h="386026">
                <a:tc gridSpan="4">
                  <a:txBody>
                    <a:bodyPr/>
                    <a:lstStyle/>
                    <a:p>
                      <a:pPr algn="ctr"/>
                      <a:r>
                        <a:rPr lang="zh-CN" altLang="en-US" dirty="0"/>
                        <a:t>特殊事项介绍</a:t>
                      </a:r>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zh-CN" altLang="en-US" dirty="0"/>
                    </a:p>
                  </a:txBody>
                  <a:tcPr/>
                </a:tc>
                <a:extLst>
                  <a:ext uri="{0D108BD9-81ED-4DB2-BD59-A6C34878D82A}">
                    <a16:rowId xmlns:a16="http://schemas.microsoft.com/office/drawing/2014/main" val="10000"/>
                  </a:ext>
                </a:extLst>
              </a:tr>
              <a:tr h="386026">
                <a:tc>
                  <a:txBody>
                    <a:bodyPr/>
                    <a:lstStyle/>
                    <a:p>
                      <a:pPr marL="0" algn="ctr" defTabSz="914400" rtl="0" eaLnBrk="1" latinLnBrk="0" hangingPunct="1"/>
                      <a:r>
                        <a:rPr lang="zh-CN" altLang="en-US" sz="1200" kern="1200" dirty="0">
                          <a:solidFill>
                            <a:schemeClr val="dk1"/>
                          </a:solidFill>
                          <a:latin typeface="微软雅黑" pitchFamily="34" charset="-122"/>
                          <a:ea typeface="微软雅黑" pitchFamily="34" charset="-122"/>
                          <a:cs typeface="+mn-cs"/>
                        </a:rPr>
                        <a:t>序号</a:t>
                      </a:r>
                    </a:p>
                  </a:txBody>
                  <a:tcPr/>
                </a:tc>
                <a:tc>
                  <a:txBody>
                    <a:bodyPr/>
                    <a:lstStyle/>
                    <a:p>
                      <a:pPr marL="0" algn="ctr" defTabSz="914400" rtl="0" eaLnBrk="1" latinLnBrk="0" hangingPunct="1"/>
                      <a:r>
                        <a:rPr lang="zh-CN" altLang="en-US" sz="1200" kern="1200" dirty="0">
                          <a:solidFill>
                            <a:schemeClr val="dk1"/>
                          </a:solidFill>
                          <a:latin typeface="微软雅黑" pitchFamily="34" charset="-122"/>
                          <a:ea typeface="微软雅黑" pitchFamily="34" charset="-122"/>
                          <a:cs typeface="+mn-cs"/>
                        </a:rPr>
                        <a:t>事项介绍</a:t>
                      </a:r>
                    </a:p>
                  </a:txBody>
                  <a:tcPr/>
                </a:tc>
                <a:tc>
                  <a:txBody>
                    <a:bodyPr/>
                    <a:lstStyle/>
                    <a:p>
                      <a:pPr marL="0" algn="ctr" defTabSz="914400" rtl="0" eaLnBrk="1" latinLnBrk="0" hangingPunct="1"/>
                      <a:r>
                        <a:rPr lang="zh-CN" altLang="en-US" sz="1200" kern="1200" dirty="0">
                          <a:solidFill>
                            <a:schemeClr val="dk1"/>
                          </a:solidFill>
                          <a:latin typeface="微软雅黑" pitchFamily="34" charset="-122"/>
                          <a:ea typeface="微软雅黑" pitchFamily="34" charset="-122"/>
                          <a:cs typeface="+mn-cs"/>
                        </a:rPr>
                        <a:t>登录时间</a:t>
                      </a:r>
                    </a:p>
                  </a:txBody>
                  <a:tcPr/>
                </a:tc>
                <a:tc>
                  <a:txBody>
                    <a:bodyPr/>
                    <a:lstStyle/>
                    <a:p>
                      <a:pPr marL="0" algn="ctr" defTabSz="914400" rtl="0" eaLnBrk="1" latinLnBrk="0" hangingPunct="1"/>
                      <a:r>
                        <a:rPr lang="zh-CN" altLang="en-US" sz="1200" kern="1200" dirty="0">
                          <a:solidFill>
                            <a:schemeClr val="dk1"/>
                          </a:solidFill>
                          <a:latin typeface="微软雅黑" pitchFamily="34" charset="-122"/>
                          <a:ea typeface="微软雅黑" pitchFamily="34" charset="-122"/>
                          <a:cs typeface="+mn-cs"/>
                        </a:rPr>
                        <a:t>备注</a:t>
                      </a:r>
                    </a:p>
                  </a:txBody>
                  <a:tcPr/>
                </a:tc>
                <a:extLst>
                  <a:ext uri="{0D108BD9-81ED-4DB2-BD59-A6C34878D82A}">
                    <a16:rowId xmlns:a16="http://schemas.microsoft.com/office/drawing/2014/main" val="10001"/>
                  </a:ext>
                </a:extLst>
              </a:tr>
              <a:tr h="386026">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1</a:t>
                      </a:r>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indent="406400" algn="ctr" defTabSz="914400" rtl="0" eaLnBrk="1" latinLnBrk="0" hangingPunct="1">
                        <a:lnSpc>
                          <a:spcPct val="125000"/>
                        </a:lnSpc>
                        <a:spcAft>
                          <a:spcPts val="0"/>
                        </a:spcAft>
                      </a:pPr>
                      <a:r>
                        <a:rPr lang="zh-CN" altLang="en-US" sz="1200" kern="1200" dirty="0">
                          <a:solidFill>
                            <a:schemeClr val="dk1"/>
                          </a:solidFill>
                          <a:latin typeface="微软雅黑" pitchFamily="34" charset="-122"/>
                          <a:ea typeface="微软雅黑" pitchFamily="34" charset="-122"/>
                          <a:cs typeface="+mn-cs"/>
                        </a:rPr>
                        <a:t>登录全国中小企业股份转让系统</a:t>
                      </a:r>
                    </a:p>
                  </a:txBody>
                  <a:tcPr marL="68580" marR="68580" marT="0" marB="0"/>
                </a:tc>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2019</a:t>
                      </a:r>
                      <a:r>
                        <a:rPr lang="zh-CN" altLang="en-US" sz="1200" kern="1200" dirty="0">
                          <a:solidFill>
                            <a:schemeClr val="dk1"/>
                          </a:solidFill>
                          <a:latin typeface="微软雅黑" pitchFamily="34" charset="-122"/>
                          <a:ea typeface="微软雅黑" pitchFamily="34" charset="-122"/>
                          <a:cs typeface="+mn-cs"/>
                        </a:rPr>
                        <a:t>年</a:t>
                      </a:r>
                      <a:r>
                        <a:rPr lang="en-US" altLang="zh-CN" sz="1200" kern="1200" dirty="0">
                          <a:solidFill>
                            <a:schemeClr val="dk1"/>
                          </a:solidFill>
                          <a:latin typeface="微软雅黑" pitchFamily="34" charset="-122"/>
                          <a:ea typeface="微软雅黑" pitchFamily="34" charset="-122"/>
                          <a:cs typeface="+mn-cs"/>
                        </a:rPr>
                        <a:t>10</a:t>
                      </a:r>
                      <a:r>
                        <a:rPr lang="zh-CN" altLang="en-US" sz="1200" kern="1200" dirty="0">
                          <a:solidFill>
                            <a:schemeClr val="dk1"/>
                          </a:solidFill>
                          <a:latin typeface="微软雅黑" pitchFamily="34" charset="-122"/>
                          <a:ea typeface="微软雅黑" pitchFamily="34" charset="-122"/>
                          <a:cs typeface="+mn-cs"/>
                        </a:rPr>
                        <a:t>月</a:t>
                      </a:r>
                      <a:r>
                        <a:rPr lang="en-US" altLang="zh-CN" sz="1200" kern="1200" dirty="0">
                          <a:solidFill>
                            <a:schemeClr val="dk1"/>
                          </a:solidFill>
                          <a:latin typeface="微软雅黑" pitchFamily="34" charset="-122"/>
                          <a:ea typeface="微软雅黑" pitchFamily="34" charset="-122"/>
                          <a:cs typeface="+mn-cs"/>
                        </a:rPr>
                        <a:t>15</a:t>
                      </a:r>
                      <a:r>
                        <a:rPr lang="zh-CN" altLang="en-US" sz="1200" kern="1200" dirty="0">
                          <a:solidFill>
                            <a:schemeClr val="dk1"/>
                          </a:solidFill>
                          <a:latin typeface="微软雅黑" pitchFamily="34" charset="-122"/>
                          <a:ea typeface="微软雅黑" pitchFamily="34" charset="-122"/>
                          <a:cs typeface="+mn-cs"/>
                        </a:rPr>
                        <a:t>日</a:t>
                      </a:r>
                    </a:p>
                  </a:txBody>
                  <a:tcPr/>
                </a:tc>
                <a:tc>
                  <a:txBody>
                    <a:bodyPr/>
                    <a:lstStyle/>
                    <a:p>
                      <a:pPr marL="0" algn="ctr" defTabSz="914400" rtl="0" eaLnBrk="1" latinLnBrk="0" hangingPunct="1"/>
                      <a:r>
                        <a:rPr lang="zh-CN" altLang="en-US" sz="1200" kern="1200" dirty="0">
                          <a:solidFill>
                            <a:schemeClr val="dk1"/>
                          </a:solidFill>
                          <a:latin typeface="微软雅黑" pitchFamily="34" charset="-122"/>
                          <a:ea typeface="微软雅黑" pitchFamily="34" charset="-122"/>
                          <a:cs typeface="+mn-cs"/>
                        </a:rPr>
                        <a:t>新三板企业</a:t>
                      </a:r>
                    </a:p>
                  </a:txBody>
                  <a:tcPr/>
                </a:tc>
                <a:extLst>
                  <a:ext uri="{0D108BD9-81ED-4DB2-BD59-A6C34878D82A}">
                    <a16:rowId xmlns:a16="http://schemas.microsoft.com/office/drawing/2014/main" val="10002"/>
                  </a:ext>
                </a:extLst>
              </a:tr>
              <a:tr h="475923">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2</a:t>
                      </a:r>
                      <a:endParaRPr lang="zh-CN" altLang="en-US" sz="1200" kern="1200" dirty="0">
                        <a:solidFill>
                          <a:schemeClr val="dk1"/>
                        </a:solidFill>
                        <a:latin typeface="微软雅黑" pitchFamily="34" charset="-122"/>
                        <a:ea typeface="微软雅黑" pitchFamily="34" charset="-122"/>
                        <a:cs typeface="+mn-cs"/>
                      </a:endParaRPr>
                    </a:p>
                  </a:txBody>
                  <a:tcPr/>
                </a:tc>
                <a:tc>
                  <a:txBody>
                    <a:bodyPr/>
                    <a:lstStyle/>
                    <a:p>
                      <a:pPr marL="0" indent="406400" algn="ctr" defTabSz="914400" rtl="0" eaLnBrk="1" latinLnBrk="0" hangingPunct="1">
                        <a:lnSpc>
                          <a:spcPct val="135000"/>
                        </a:lnSpc>
                        <a:spcAft>
                          <a:spcPts val="0"/>
                        </a:spcAft>
                      </a:pPr>
                      <a:r>
                        <a:rPr lang="zh-CN" altLang="en-US" sz="1200" kern="1200" dirty="0">
                          <a:solidFill>
                            <a:schemeClr val="dk1"/>
                          </a:solidFill>
                          <a:latin typeface="微软雅黑" pitchFamily="34" charset="-122"/>
                          <a:ea typeface="微软雅黑" pitchFamily="34" charset="-122"/>
                          <a:cs typeface="+mn-cs"/>
                        </a:rPr>
                        <a:t>科技型中小企业</a:t>
                      </a:r>
                    </a:p>
                  </a:txBody>
                  <a:tcPr marL="68580" marR="68580" marT="0" marB="0"/>
                </a:tc>
                <a:tc>
                  <a:txBody>
                    <a:bodyPr/>
                    <a:lstStyle/>
                    <a:p>
                      <a:pPr marL="0" algn="ctr" defTabSz="914400" rtl="0" eaLnBrk="1" latinLnBrk="0" hangingPunct="1"/>
                      <a:r>
                        <a:rPr lang="en-US" altLang="zh-CN" sz="1200" kern="1200" dirty="0">
                          <a:solidFill>
                            <a:schemeClr val="dk1"/>
                          </a:solidFill>
                          <a:latin typeface="微软雅黑" pitchFamily="34" charset="-122"/>
                          <a:ea typeface="微软雅黑" pitchFamily="34" charset="-122"/>
                          <a:cs typeface="+mn-cs"/>
                        </a:rPr>
                        <a:t>2018</a:t>
                      </a:r>
                      <a:r>
                        <a:rPr lang="zh-CN" altLang="en-US" sz="1200" kern="1200" dirty="0">
                          <a:solidFill>
                            <a:schemeClr val="dk1"/>
                          </a:solidFill>
                          <a:latin typeface="微软雅黑" pitchFamily="34" charset="-122"/>
                          <a:ea typeface="微软雅黑" pitchFamily="34" charset="-122"/>
                          <a:cs typeface="+mn-cs"/>
                        </a:rPr>
                        <a:t>年</a:t>
                      </a:r>
                      <a:r>
                        <a:rPr lang="en-US" altLang="zh-CN" sz="1200" kern="1200" dirty="0">
                          <a:solidFill>
                            <a:schemeClr val="dk1"/>
                          </a:solidFill>
                          <a:latin typeface="微软雅黑" pitchFamily="34" charset="-122"/>
                          <a:ea typeface="微软雅黑" pitchFamily="34" charset="-122"/>
                          <a:cs typeface="+mn-cs"/>
                        </a:rPr>
                        <a:t>3</a:t>
                      </a:r>
                      <a:r>
                        <a:rPr lang="zh-CN" altLang="en-US" sz="1200" kern="1200" dirty="0">
                          <a:solidFill>
                            <a:schemeClr val="dk1"/>
                          </a:solidFill>
                          <a:latin typeface="微软雅黑" pitchFamily="34" charset="-122"/>
                          <a:ea typeface="微软雅黑" pitchFamily="34" charset="-122"/>
                          <a:cs typeface="+mn-cs"/>
                        </a:rPr>
                        <a:t>月</a:t>
                      </a:r>
                      <a:r>
                        <a:rPr lang="en-US" altLang="zh-CN" sz="1200" kern="1200" dirty="0">
                          <a:solidFill>
                            <a:schemeClr val="dk1"/>
                          </a:solidFill>
                          <a:latin typeface="微软雅黑" pitchFamily="34" charset="-122"/>
                          <a:ea typeface="微软雅黑" pitchFamily="34" charset="-122"/>
                          <a:cs typeface="+mn-cs"/>
                        </a:rPr>
                        <a:t>3</a:t>
                      </a:r>
                      <a:r>
                        <a:rPr lang="zh-CN" altLang="en-US" sz="1200" kern="1200" dirty="0">
                          <a:solidFill>
                            <a:schemeClr val="dk1"/>
                          </a:solidFill>
                          <a:latin typeface="微软雅黑" pitchFamily="34" charset="-122"/>
                          <a:ea typeface="微软雅黑" pitchFamily="34" charset="-122"/>
                          <a:cs typeface="+mn-cs"/>
                        </a:rPr>
                        <a:t>日</a:t>
                      </a:r>
                    </a:p>
                  </a:txBody>
                  <a:tcPr/>
                </a:tc>
                <a:tc>
                  <a:txBody>
                    <a:bodyPr/>
                    <a:lstStyle/>
                    <a:p>
                      <a:pPr marL="0" algn="ctr" defTabSz="914400" rtl="0" eaLnBrk="1" latinLnBrk="0" hangingPunct="1"/>
                      <a:r>
                        <a:rPr lang="zh-CN" altLang="en-US" sz="1200" kern="1200" dirty="0">
                          <a:solidFill>
                            <a:schemeClr val="dk1"/>
                          </a:solidFill>
                          <a:latin typeface="微软雅黑" pitchFamily="34" charset="-122"/>
                          <a:ea typeface="微软雅黑" pitchFamily="34" charset="-122"/>
                          <a:cs typeface="+mn-cs"/>
                        </a:rPr>
                        <a:t>研发费用加计扣除比例为</a:t>
                      </a:r>
                      <a:r>
                        <a:rPr lang="en-US" altLang="zh-CN" sz="1200" kern="1200" dirty="0">
                          <a:solidFill>
                            <a:schemeClr val="dk1"/>
                          </a:solidFill>
                          <a:latin typeface="微软雅黑" pitchFamily="34" charset="-122"/>
                          <a:ea typeface="微软雅黑" pitchFamily="34" charset="-122"/>
                          <a:cs typeface="+mn-cs"/>
                        </a:rPr>
                        <a:t>75%</a:t>
                      </a:r>
                      <a:endParaRPr lang="zh-CN" altLang="en-US" sz="1200" kern="1200" dirty="0">
                        <a:solidFill>
                          <a:schemeClr val="dk1"/>
                        </a:solidFill>
                        <a:latin typeface="微软雅黑" pitchFamily="34" charset="-122"/>
                        <a:ea typeface="微软雅黑" pitchFamily="34" charset="-122"/>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0518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dirty="0"/>
              <a:t>第二节：企业信息与重点业务介绍</a:t>
            </a:r>
            <a:endParaRPr lang="zh-CN" altLang="en-US"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二、国内证券市场介绍</a:t>
            </a:r>
            <a:endParaRPr lang="en-US" altLang="zh-CN" dirty="0"/>
          </a:p>
          <a:p>
            <a:endParaRPr lang="zh-CN" altLang="en-US" dirty="0"/>
          </a:p>
          <a:p>
            <a:endParaRPr lang="zh-CN" altLang="en-US" dirty="0"/>
          </a:p>
          <a:p>
            <a:endParaRPr lang="zh-CN" altLang="en-US" dirty="0"/>
          </a:p>
          <a:p>
            <a:r>
              <a:rPr lang="zh-CN" altLang="en-US" dirty="0"/>
              <a:t>　 </a:t>
            </a:r>
            <a:endParaRPr lang="en-US" altLang="zh-CN" dirty="0"/>
          </a:p>
        </p:txBody>
      </p:sp>
      <p:graphicFrame>
        <p:nvGraphicFramePr>
          <p:cNvPr id="6" name="图示 5"/>
          <p:cNvGraphicFramePr/>
          <p:nvPr>
            <p:extLst>
              <p:ext uri="{D42A27DB-BD31-4B8C-83A1-F6EECF244321}">
                <p14:modId xmlns:p14="http://schemas.microsoft.com/office/powerpoint/2010/main" val="3110449126"/>
              </p:ext>
            </p:extLst>
          </p:nvPr>
        </p:nvGraphicFramePr>
        <p:xfrm>
          <a:off x="-215357" y="1530616"/>
          <a:ext cx="11498258" cy="45759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518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dirty="0"/>
              <a:t>第二节：企业信息与重点业务介绍</a:t>
            </a:r>
            <a:endParaRPr lang="zh-CN" altLang="en-US"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三、重点业务介绍</a:t>
            </a:r>
            <a:endParaRPr lang="en-US" altLang="zh-CN" dirty="0"/>
          </a:p>
          <a:p>
            <a:endParaRPr lang="zh-CN" altLang="en-US" dirty="0"/>
          </a:p>
          <a:p>
            <a:endParaRPr lang="zh-CN" altLang="en-US" dirty="0"/>
          </a:p>
          <a:p>
            <a:endParaRPr lang="zh-CN" altLang="en-US" dirty="0"/>
          </a:p>
          <a:p>
            <a:r>
              <a:rPr lang="zh-CN" altLang="en-US" dirty="0"/>
              <a:t>　 </a:t>
            </a:r>
            <a:endParaRPr lang="en-US" altLang="zh-CN" dirty="0"/>
          </a:p>
        </p:txBody>
      </p:sp>
      <p:pic>
        <p:nvPicPr>
          <p:cNvPr id="4" name="图片 3">
            <a:extLst>
              <a:ext uri="{FF2B5EF4-FFF2-40B4-BE49-F238E27FC236}">
                <a16:creationId xmlns:a16="http://schemas.microsoft.com/office/drawing/2014/main" id="{E195F13B-D919-4756-8C7C-12B27D38270C}"/>
              </a:ext>
            </a:extLst>
          </p:cNvPr>
          <p:cNvPicPr>
            <a:picLocks noChangeAspect="1"/>
          </p:cNvPicPr>
          <p:nvPr/>
        </p:nvPicPr>
        <p:blipFill>
          <a:blip r:embed="rId2"/>
          <a:stretch>
            <a:fillRect/>
          </a:stretch>
        </p:blipFill>
        <p:spPr>
          <a:xfrm>
            <a:off x="834043" y="1442129"/>
            <a:ext cx="7057143" cy="3923809"/>
          </a:xfrm>
          <a:prstGeom prst="rect">
            <a:avLst/>
          </a:prstGeom>
        </p:spPr>
      </p:pic>
    </p:spTree>
    <p:extLst>
      <p:ext uri="{BB962C8B-B14F-4D97-AF65-F5344CB8AC3E}">
        <p14:creationId xmlns:p14="http://schemas.microsoft.com/office/powerpoint/2010/main" val="210518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dirty="0"/>
              <a:t>第二节：企业信息与重点业务介绍</a:t>
            </a:r>
            <a:endParaRPr lang="zh-CN" altLang="en-US"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三、重点业务介绍</a:t>
            </a:r>
            <a:endParaRPr lang="en-US" altLang="zh-CN" dirty="0"/>
          </a:p>
          <a:p>
            <a:endParaRPr lang="zh-CN" altLang="en-US" dirty="0"/>
          </a:p>
          <a:p>
            <a:endParaRPr lang="zh-CN" altLang="en-US" dirty="0"/>
          </a:p>
          <a:p>
            <a:endParaRPr lang="zh-CN" altLang="en-US" dirty="0"/>
          </a:p>
          <a:p>
            <a:r>
              <a:rPr lang="zh-CN" altLang="en-US" dirty="0"/>
              <a:t>　 </a:t>
            </a:r>
            <a:endParaRPr lang="en-US" altLang="zh-CN" dirty="0"/>
          </a:p>
        </p:txBody>
      </p:sp>
      <p:sp>
        <p:nvSpPr>
          <p:cNvPr id="29697" name="AutoShape 1" descr="C:\Users\Administrator\AppData\Roaming\Tencent\Users\54993650\QQ\WinTemp\RichOle\UQ(M~9-UUOLF6192OMV@N.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29698" name="AutoShape 2" descr="C:\Users\Administrator\AppData\Roaming\Tencent\Users\54993650\QQ\WinTemp\RichOle\UQ(M~9-UUOLF6192OMV@N.png"/>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pic>
        <p:nvPicPr>
          <p:cNvPr id="29699" name="Picture 3" descr="C:\Users\Administrator\AppData\Roaming\Tencent\Users\54993650\QQ\WinTemp\RichOle\)UH8K$[Z2R5}R_CM5NAM4ZF.png"/>
          <p:cNvPicPr>
            <a:picLocks noChangeAspect="1" noChangeArrowheads="1"/>
          </p:cNvPicPr>
          <p:nvPr/>
        </p:nvPicPr>
        <p:blipFill>
          <a:blip r:embed="rId2"/>
          <a:srcRect/>
          <a:stretch>
            <a:fillRect/>
          </a:stretch>
        </p:blipFill>
        <p:spPr bwMode="auto">
          <a:xfrm>
            <a:off x="1016856" y="1760634"/>
            <a:ext cx="6696075" cy="2495550"/>
          </a:xfrm>
          <a:prstGeom prst="rect">
            <a:avLst/>
          </a:prstGeom>
          <a:noFill/>
        </p:spPr>
      </p:pic>
    </p:spTree>
    <p:extLst>
      <p:ext uri="{BB962C8B-B14F-4D97-AF65-F5344CB8AC3E}">
        <p14:creationId xmlns:p14="http://schemas.microsoft.com/office/powerpoint/2010/main" val="210518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dirty="0"/>
              <a:t> </a:t>
            </a:r>
            <a:r>
              <a:rPr lang="en-US" altLang="zh-CN" dirty="0"/>
              <a:t>646749583</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dirty="0"/>
              <a:t>第一节：介绍高新技术服务业</a:t>
            </a:r>
            <a:endParaRPr lang="zh-CN" altLang="en-US"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一、高新技术服务业的定义</a:t>
            </a:r>
            <a:endParaRPr lang="en-US" altLang="zh-CN" dirty="0"/>
          </a:p>
          <a:p>
            <a:r>
              <a:rPr lang="zh-CN" altLang="en-US" dirty="0"/>
              <a:t>高新技术服务业被称为知识密集型服务业，主要是指是指知识密集度高，依靠新兴技术与专业知识，具有较明显的客户互动特征的商业性公司或组织，主要包括金融业（银行业、证券业、保险业、其他金融活动）、信息与通讯服务业（电信和其他信息传输服务业、计算机服务业、软件业）、科技服务业（研究与试验发展、专业技术服务业、工程技术与规划管理、科技交流和推广服务业）、商务服务业（法律服务、咨询调查、其他商务服务）。</a:t>
            </a:r>
          </a:p>
        </p:txBody>
      </p:sp>
    </p:spTree>
    <p:extLst>
      <p:ext uri="{BB962C8B-B14F-4D97-AF65-F5344CB8AC3E}">
        <p14:creationId xmlns:p14="http://schemas.microsoft.com/office/powerpoint/2010/main" val="210518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dirty="0"/>
              <a:t>第一节：介绍高新技术服务业</a:t>
            </a:r>
            <a:endParaRPr lang="zh-CN" altLang="en-US"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二、高新技术服务业与传统服务业的区别</a:t>
            </a:r>
            <a:endParaRPr lang="en-US" altLang="zh-CN" dirty="0"/>
          </a:p>
          <a:p>
            <a:r>
              <a:rPr lang="en-US" altLang="zh-CN" dirty="0"/>
              <a:t>1</a:t>
            </a:r>
            <a:r>
              <a:rPr lang="zh-CN" altLang="en-US" dirty="0"/>
              <a:t>、传统服务业是指为人们日常生活提供各种服务的行业，大都历史悠久，如饮食业、旅店业、商业等。高新技术服务业主要依托于信息技术和现代管理理念发展起来的，是信息技术与服务产业结合的产物。</a:t>
            </a:r>
            <a:endParaRPr lang="en-US" altLang="zh-CN" dirty="0"/>
          </a:p>
          <a:p>
            <a:r>
              <a:rPr lang="en-US" altLang="zh-CN" dirty="0"/>
              <a:t>2</a:t>
            </a:r>
            <a:r>
              <a:rPr lang="zh-CN" altLang="en-US" dirty="0"/>
              <a:t>、高新技术服务业从传统服务业改造和衍生而来的服务业形态。</a:t>
            </a:r>
            <a:endParaRPr lang="en-US" altLang="zh-CN" dirty="0"/>
          </a:p>
          <a:p>
            <a:endParaRPr lang="en-US" altLang="zh-CN" dirty="0"/>
          </a:p>
        </p:txBody>
      </p:sp>
    </p:spTree>
    <p:extLst>
      <p:ext uri="{BB962C8B-B14F-4D97-AF65-F5344CB8AC3E}">
        <p14:creationId xmlns:p14="http://schemas.microsoft.com/office/powerpoint/2010/main" val="21051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dirty="0"/>
              <a:t>第一节：介绍高新技术服务业</a:t>
            </a:r>
            <a:endParaRPr lang="zh-CN" altLang="en-US"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三、高新技术服务业的特点</a:t>
            </a:r>
            <a:endParaRPr lang="en-US" altLang="zh-CN" dirty="0"/>
          </a:p>
          <a:p>
            <a:r>
              <a:rPr lang="en-US" altLang="zh-CN" dirty="0"/>
              <a:t>1</a:t>
            </a:r>
            <a:r>
              <a:rPr lang="zh-CN" altLang="en-US" dirty="0"/>
              <a:t>、知识密集型服务业</a:t>
            </a:r>
            <a:endParaRPr lang="en-US" altLang="zh-CN" dirty="0"/>
          </a:p>
          <a:p>
            <a:r>
              <a:rPr lang="en-US" altLang="zh-CN" dirty="0"/>
              <a:t>2</a:t>
            </a:r>
            <a:r>
              <a:rPr lang="zh-CN" altLang="en-US" dirty="0"/>
              <a:t>、轻资产</a:t>
            </a:r>
            <a:endParaRPr lang="en-US" altLang="zh-CN" dirty="0"/>
          </a:p>
          <a:p>
            <a:r>
              <a:rPr lang="en-US" altLang="zh-CN" dirty="0"/>
              <a:t>3</a:t>
            </a:r>
            <a:r>
              <a:rPr lang="zh-CN" altLang="en-US" dirty="0"/>
              <a:t>、做服务</a:t>
            </a:r>
            <a:endParaRPr lang="en-US" altLang="zh-CN" dirty="0"/>
          </a:p>
          <a:p>
            <a:r>
              <a:rPr lang="en-US" altLang="zh-CN" dirty="0"/>
              <a:t>4</a:t>
            </a:r>
            <a:r>
              <a:rPr lang="zh-CN" altLang="en-US" dirty="0"/>
              <a:t>、懂技术</a:t>
            </a:r>
            <a:endParaRPr lang="en-US" altLang="zh-CN" dirty="0"/>
          </a:p>
          <a:p>
            <a:r>
              <a:rPr lang="en-US" altLang="zh-CN" dirty="0"/>
              <a:t>5</a:t>
            </a:r>
            <a:r>
              <a:rPr lang="zh-CN" altLang="en-US" dirty="0"/>
              <a:t>、搞研发</a:t>
            </a:r>
          </a:p>
        </p:txBody>
      </p:sp>
    </p:spTree>
    <p:extLst>
      <p:ext uri="{BB962C8B-B14F-4D97-AF65-F5344CB8AC3E}">
        <p14:creationId xmlns:p14="http://schemas.microsoft.com/office/powerpoint/2010/main" val="210518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dirty="0"/>
              <a:t>第一节：介绍高新技术服务业</a:t>
            </a:r>
            <a:endParaRPr lang="zh-CN" altLang="en-US"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四、高新技术服务业可以认定高新技术企业吗？</a:t>
            </a:r>
            <a:endParaRPr lang="en-US" altLang="zh-CN" dirty="0"/>
          </a:p>
          <a:p>
            <a:endParaRPr lang="en-US" altLang="zh-CN" dirty="0"/>
          </a:p>
          <a:p>
            <a:endParaRPr lang="zh-CN" altLang="en-US" b="1" dirty="0"/>
          </a:p>
        </p:txBody>
      </p:sp>
      <p:graphicFrame>
        <p:nvGraphicFramePr>
          <p:cNvPr id="4" name="图示 3"/>
          <p:cNvGraphicFramePr/>
          <p:nvPr>
            <p:extLst>
              <p:ext uri="{D42A27DB-BD31-4B8C-83A1-F6EECF244321}">
                <p14:modId xmlns:p14="http://schemas.microsoft.com/office/powerpoint/2010/main" val="3678370754"/>
              </p:ext>
            </p:extLst>
          </p:nvPr>
        </p:nvGraphicFramePr>
        <p:xfrm>
          <a:off x="162464" y="1184745"/>
          <a:ext cx="9733473" cy="3702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518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dirty="0"/>
              <a:t>第一节：介绍高新技术服务业</a:t>
            </a:r>
            <a:endParaRPr lang="zh-CN" altLang="en-US"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五、高技术服务业的分类</a:t>
            </a:r>
            <a:endParaRPr lang="en-US" altLang="zh-CN" dirty="0"/>
          </a:p>
          <a:p>
            <a:endParaRPr lang="en-US" altLang="zh-CN" dirty="0"/>
          </a:p>
          <a:p>
            <a:endParaRPr lang="zh-CN" altLang="en-US" b="1" dirty="0"/>
          </a:p>
        </p:txBody>
      </p:sp>
      <p:graphicFrame>
        <p:nvGraphicFramePr>
          <p:cNvPr id="4" name="图示 3"/>
          <p:cNvGraphicFramePr/>
          <p:nvPr>
            <p:extLst>
              <p:ext uri="{D42A27DB-BD31-4B8C-83A1-F6EECF244321}">
                <p14:modId xmlns:p14="http://schemas.microsoft.com/office/powerpoint/2010/main" val="3545274190"/>
              </p:ext>
            </p:extLst>
          </p:nvPr>
        </p:nvGraphicFramePr>
        <p:xfrm>
          <a:off x="-192541" y="1399988"/>
          <a:ext cx="11210925" cy="4981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518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dirty="0"/>
              <a:t>第一节：介绍高新技术服务业</a:t>
            </a:r>
            <a:endParaRPr lang="zh-CN" altLang="en-US"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六、高新技术服务业财务核算的特点</a:t>
            </a:r>
            <a:endParaRPr lang="en-US" altLang="zh-CN" dirty="0"/>
          </a:p>
          <a:p>
            <a:r>
              <a:rPr lang="en-US" altLang="zh-CN" dirty="0"/>
              <a:t>1</a:t>
            </a:r>
            <a:r>
              <a:rPr lang="zh-CN" altLang="en-US" dirty="0"/>
              <a:t>、研发费用</a:t>
            </a:r>
            <a:endParaRPr lang="en-US" altLang="zh-CN" dirty="0"/>
          </a:p>
          <a:p>
            <a:r>
              <a:rPr lang="en-US" altLang="zh-CN" dirty="0"/>
              <a:t>2</a:t>
            </a:r>
            <a:r>
              <a:rPr lang="zh-CN" altLang="en-US" dirty="0"/>
              <a:t>、项目核算</a:t>
            </a:r>
            <a:endParaRPr lang="en-US" altLang="zh-CN" dirty="0"/>
          </a:p>
          <a:p>
            <a:r>
              <a:rPr lang="en-US" altLang="zh-CN" dirty="0"/>
              <a:t>3</a:t>
            </a:r>
            <a:r>
              <a:rPr lang="zh-CN" altLang="en-US" dirty="0"/>
              <a:t>、收入成本确定</a:t>
            </a:r>
            <a:endParaRPr lang="en-US" altLang="zh-CN" dirty="0"/>
          </a:p>
          <a:p>
            <a:r>
              <a:rPr lang="en-US" altLang="zh-CN" dirty="0"/>
              <a:t>4</a:t>
            </a:r>
            <a:r>
              <a:rPr lang="zh-CN" altLang="en-US" dirty="0"/>
              <a:t>、主营业务税率</a:t>
            </a:r>
            <a:endParaRPr lang="en-US" altLang="zh-CN" dirty="0"/>
          </a:p>
          <a:p>
            <a:r>
              <a:rPr lang="en-US" altLang="zh-CN" dirty="0"/>
              <a:t>5</a:t>
            </a:r>
            <a:r>
              <a:rPr lang="zh-CN" altLang="en-US" dirty="0"/>
              <a:t>、政府补助核算</a:t>
            </a:r>
          </a:p>
        </p:txBody>
      </p:sp>
    </p:spTree>
    <p:extLst>
      <p:ext uri="{BB962C8B-B14F-4D97-AF65-F5344CB8AC3E}">
        <p14:creationId xmlns:p14="http://schemas.microsoft.com/office/powerpoint/2010/main" val="210518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dirty="0"/>
              <a:t>第一节：介绍高新技术服务业</a:t>
            </a:r>
            <a:endParaRPr lang="zh-CN" altLang="en-US"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p:txBody>
          <a:bodyPr>
            <a:normAutofit/>
          </a:bodyPr>
          <a:lstStyle/>
          <a:p>
            <a:r>
              <a:rPr lang="zh-CN" altLang="en-US" dirty="0"/>
              <a:t>七、高新技术服务业设置会计科目</a:t>
            </a:r>
            <a:endParaRPr lang="en-US" altLang="zh-CN" dirty="0"/>
          </a:p>
          <a:p>
            <a:r>
              <a:rPr lang="en-US" altLang="zh-CN" dirty="0"/>
              <a:t>1</a:t>
            </a:r>
            <a:r>
              <a:rPr lang="zh-CN" altLang="en-US" dirty="0"/>
              <a:t>、设置研发费用核算科目</a:t>
            </a:r>
            <a:endParaRPr lang="en-US" altLang="zh-CN" dirty="0"/>
          </a:p>
          <a:p>
            <a:r>
              <a:rPr lang="en-US" altLang="zh-CN" dirty="0"/>
              <a:t>2</a:t>
            </a:r>
            <a:r>
              <a:rPr lang="zh-CN" altLang="en-US" dirty="0"/>
              <a:t>、设置收入科目</a:t>
            </a:r>
            <a:endParaRPr lang="en-US" altLang="zh-CN" dirty="0"/>
          </a:p>
          <a:p>
            <a:r>
              <a:rPr lang="en-US" altLang="zh-CN" dirty="0"/>
              <a:t>3</a:t>
            </a:r>
            <a:r>
              <a:rPr lang="zh-CN" altLang="en-US" dirty="0"/>
              <a:t>、成本核算科目</a:t>
            </a:r>
            <a:endParaRPr lang="en-US" altLang="zh-CN" dirty="0"/>
          </a:p>
        </p:txBody>
      </p:sp>
    </p:spTree>
    <p:extLst>
      <p:ext uri="{BB962C8B-B14F-4D97-AF65-F5344CB8AC3E}">
        <p14:creationId xmlns:p14="http://schemas.microsoft.com/office/powerpoint/2010/main" val="210518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42BB38-5BB4-402F-B49D-71FFAC8D5F1E}"/>
              </a:ext>
            </a:extLst>
          </p:cNvPr>
          <p:cNvSpPr>
            <a:spLocks noGrp="1"/>
          </p:cNvSpPr>
          <p:nvPr>
            <p:ph type="title"/>
          </p:nvPr>
        </p:nvSpPr>
        <p:spPr>
          <a:xfrm>
            <a:off x="1288829" y="174893"/>
            <a:ext cx="8393054" cy="677862"/>
          </a:xfrm>
        </p:spPr>
        <p:txBody>
          <a:bodyPr>
            <a:normAutofit/>
          </a:bodyPr>
          <a:lstStyle/>
          <a:p>
            <a:r>
              <a:rPr dirty="0"/>
              <a:t>第二节：企业信息与重点业务介绍</a:t>
            </a:r>
            <a:endParaRPr lang="zh-CN" altLang="en-US" dirty="0"/>
          </a:p>
        </p:txBody>
      </p:sp>
      <p:sp>
        <p:nvSpPr>
          <p:cNvPr id="3" name="内容占位符 2">
            <a:extLst>
              <a:ext uri="{FF2B5EF4-FFF2-40B4-BE49-F238E27FC236}">
                <a16:creationId xmlns:a16="http://schemas.microsoft.com/office/drawing/2014/main" id="{54E52CF5-40AC-4F6A-8208-8F2805467852}"/>
              </a:ext>
            </a:extLst>
          </p:cNvPr>
          <p:cNvSpPr>
            <a:spLocks noGrp="1"/>
          </p:cNvSpPr>
          <p:nvPr>
            <p:ph sz="quarter" idx="13"/>
          </p:nvPr>
        </p:nvSpPr>
        <p:spPr>
          <a:xfrm>
            <a:off x="376519" y="667328"/>
            <a:ext cx="9305364" cy="5102557"/>
          </a:xfrm>
        </p:spPr>
        <p:txBody>
          <a:bodyPr>
            <a:normAutofit/>
          </a:bodyPr>
          <a:lstStyle/>
          <a:p>
            <a:r>
              <a:rPr lang="zh-CN" altLang="en-US" dirty="0"/>
              <a:t>一、企业信息介绍</a:t>
            </a:r>
            <a:endParaRPr lang="en-US" altLang="zh-CN" dirty="0"/>
          </a:p>
          <a:p>
            <a:endParaRPr lang="zh-CN" altLang="en-US" dirty="0"/>
          </a:p>
          <a:p>
            <a:endParaRPr lang="zh-CN" altLang="en-US" dirty="0"/>
          </a:p>
          <a:p>
            <a:endParaRPr lang="zh-CN" altLang="en-US" dirty="0"/>
          </a:p>
          <a:p>
            <a:r>
              <a:rPr lang="zh-CN" altLang="en-US" dirty="0"/>
              <a:t>　 </a:t>
            </a:r>
            <a:endParaRPr lang="en-US" altLang="zh-CN" dirty="0"/>
          </a:p>
        </p:txBody>
      </p:sp>
      <p:graphicFrame>
        <p:nvGraphicFramePr>
          <p:cNvPr id="4" name="表格 3">
            <a:extLst>
              <a:ext uri="{FF2B5EF4-FFF2-40B4-BE49-F238E27FC236}">
                <a16:creationId xmlns:a16="http://schemas.microsoft.com/office/drawing/2014/main" id="{781A90A4-D71F-455C-B515-A7F7993B3B53}"/>
              </a:ext>
            </a:extLst>
          </p:cNvPr>
          <p:cNvGraphicFramePr>
            <a:graphicFrameLocks noGrp="1"/>
          </p:cNvGraphicFramePr>
          <p:nvPr>
            <p:extLst>
              <p:ext uri="{D42A27DB-BD31-4B8C-83A1-F6EECF244321}">
                <p14:modId xmlns:p14="http://schemas.microsoft.com/office/powerpoint/2010/main" val="2518089009"/>
              </p:ext>
            </p:extLst>
          </p:nvPr>
        </p:nvGraphicFramePr>
        <p:xfrm>
          <a:off x="962470" y="1236595"/>
          <a:ext cx="9045772" cy="3627120"/>
        </p:xfrm>
        <a:graphic>
          <a:graphicData uri="http://schemas.openxmlformats.org/drawingml/2006/table">
            <a:tbl>
              <a:tblPr firstRow="1" bandRow="1">
                <a:tableStyleId>{5C22544A-7EE6-4342-B048-85BDC9FD1C3A}</a:tableStyleId>
              </a:tblPr>
              <a:tblGrid>
                <a:gridCol w="2412794">
                  <a:extLst>
                    <a:ext uri="{9D8B030D-6E8A-4147-A177-3AD203B41FA5}">
                      <a16:colId xmlns:a16="http://schemas.microsoft.com/office/drawing/2014/main" val="164276296"/>
                    </a:ext>
                  </a:extLst>
                </a:gridCol>
                <a:gridCol w="6632978">
                  <a:extLst>
                    <a:ext uri="{9D8B030D-6E8A-4147-A177-3AD203B41FA5}">
                      <a16:colId xmlns:a16="http://schemas.microsoft.com/office/drawing/2014/main" val="2141714424"/>
                    </a:ext>
                  </a:extLst>
                </a:gridCol>
              </a:tblGrid>
              <a:tr h="342262">
                <a:tc gridSpan="2">
                  <a:txBody>
                    <a:bodyPr/>
                    <a:lstStyle/>
                    <a:p>
                      <a:r>
                        <a:rPr lang="zh-CN" altLang="en-US" dirty="0">
                          <a:latin typeface="+mn-ea"/>
                          <a:ea typeface="+mn-ea"/>
                        </a:rPr>
                        <a:t>一、企业工商注册信息</a:t>
                      </a:r>
                    </a:p>
                  </a:txBody>
                  <a:tcPr/>
                </a:tc>
                <a:tc hMerge="1">
                  <a:txBody>
                    <a:bodyPr/>
                    <a:lstStyle/>
                    <a:p>
                      <a:endParaRPr lang="zh-CN" altLang="en-US" dirty="0"/>
                    </a:p>
                  </a:txBody>
                  <a:tcPr/>
                </a:tc>
                <a:extLst>
                  <a:ext uri="{0D108BD9-81ED-4DB2-BD59-A6C34878D82A}">
                    <a16:rowId xmlns:a16="http://schemas.microsoft.com/office/drawing/2014/main" val="3999196442"/>
                  </a:ext>
                </a:extLst>
              </a:tr>
              <a:tr h="313740">
                <a:tc>
                  <a:txBody>
                    <a:bodyPr/>
                    <a:lstStyle/>
                    <a:p>
                      <a:r>
                        <a:rPr lang="zh-CN" altLang="en-US" sz="1600" dirty="0">
                          <a:latin typeface="+mn-ea"/>
                          <a:ea typeface="+mn-ea"/>
                        </a:rPr>
                        <a:t>企业名称</a:t>
                      </a:r>
                    </a:p>
                  </a:txBody>
                  <a:tcPr/>
                </a:tc>
                <a:tc>
                  <a:txBody>
                    <a:bodyPr/>
                    <a:lstStyle/>
                    <a:p>
                      <a:r>
                        <a:rPr lang="zh-CN" altLang="en-US" sz="1600" dirty="0">
                          <a:latin typeface="+mn-ea"/>
                          <a:ea typeface="+mn-ea"/>
                        </a:rPr>
                        <a:t>西安新锐网络通信股份有限公司</a:t>
                      </a:r>
                    </a:p>
                  </a:txBody>
                  <a:tcPr/>
                </a:tc>
                <a:extLst>
                  <a:ext uri="{0D108BD9-81ED-4DB2-BD59-A6C34878D82A}">
                    <a16:rowId xmlns:a16="http://schemas.microsoft.com/office/drawing/2014/main" val="2371480808"/>
                  </a:ext>
                </a:extLst>
              </a:tr>
              <a:tr h="313740">
                <a:tc>
                  <a:txBody>
                    <a:bodyPr/>
                    <a:lstStyle/>
                    <a:p>
                      <a:r>
                        <a:rPr lang="zh-CN" altLang="en-US" sz="1600" dirty="0">
                          <a:latin typeface="+mn-ea"/>
                          <a:ea typeface="+mn-ea"/>
                        </a:rPr>
                        <a:t>企业类型</a:t>
                      </a:r>
                    </a:p>
                  </a:txBody>
                  <a:tcPr/>
                </a:tc>
                <a:tc>
                  <a:txBody>
                    <a:bodyPr/>
                    <a:lstStyle/>
                    <a:p>
                      <a:r>
                        <a:rPr lang="zh-CN" altLang="en-US" sz="1600" dirty="0">
                          <a:latin typeface="+mn-ea"/>
                          <a:ea typeface="+mn-ea"/>
                        </a:rPr>
                        <a:t>股份有限公司</a:t>
                      </a:r>
                    </a:p>
                  </a:txBody>
                  <a:tcPr/>
                </a:tc>
                <a:extLst>
                  <a:ext uri="{0D108BD9-81ED-4DB2-BD59-A6C34878D82A}">
                    <a16:rowId xmlns:a16="http://schemas.microsoft.com/office/drawing/2014/main" val="404628338"/>
                  </a:ext>
                </a:extLst>
              </a:tr>
              <a:tr h="313740">
                <a:tc>
                  <a:txBody>
                    <a:bodyPr/>
                    <a:lstStyle/>
                    <a:p>
                      <a:r>
                        <a:rPr lang="zh-CN" altLang="en-US" sz="1600" dirty="0">
                          <a:latin typeface="+mn-ea"/>
                          <a:ea typeface="+mn-ea"/>
                        </a:rPr>
                        <a:t>注册地址</a:t>
                      </a:r>
                    </a:p>
                  </a:txBody>
                  <a:tcPr/>
                </a:tc>
                <a:tc>
                  <a:txBody>
                    <a:bodyPr/>
                    <a:lstStyle/>
                    <a:p>
                      <a:r>
                        <a:rPr lang="zh-CN" altLang="en-US" sz="1600" dirty="0">
                          <a:latin typeface="+mn-ea"/>
                          <a:ea typeface="+mn-ea"/>
                        </a:rPr>
                        <a:t>陕西西安高新二路</a:t>
                      </a:r>
                      <a:r>
                        <a:rPr lang="en-US" altLang="zh-CN" sz="1600" dirty="0">
                          <a:latin typeface="+mn-ea"/>
                          <a:ea typeface="+mn-ea"/>
                        </a:rPr>
                        <a:t>4</a:t>
                      </a:r>
                      <a:r>
                        <a:rPr lang="zh-CN" altLang="en-US" sz="1600" dirty="0">
                          <a:latin typeface="+mn-ea"/>
                          <a:ea typeface="+mn-ea"/>
                        </a:rPr>
                        <a:t>号美欧大夏</a:t>
                      </a:r>
                      <a:r>
                        <a:rPr lang="en-US" altLang="zh-CN" sz="1600" dirty="0">
                          <a:latin typeface="+mn-ea"/>
                          <a:ea typeface="+mn-ea"/>
                        </a:rPr>
                        <a:t>6</a:t>
                      </a:r>
                      <a:r>
                        <a:rPr lang="zh-CN" altLang="en-US" sz="1600" dirty="0">
                          <a:latin typeface="+mn-ea"/>
                          <a:ea typeface="+mn-ea"/>
                        </a:rPr>
                        <a:t>层</a:t>
                      </a:r>
                      <a:r>
                        <a:rPr lang="en-US" altLang="zh-CN" sz="1600" dirty="0">
                          <a:latin typeface="+mn-ea"/>
                          <a:ea typeface="+mn-ea"/>
                        </a:rPr>
                        <a:t>603</a:t>
                      </a:r>
                      <a:r>
                        <a:rPr lang="zh-CN" altLang="en-US" sz="1600" dirty="0">
                          <a:latin typeface="+mn-ea"/>
                          <a:ea typeface="+mn-ea"/>
                        </a:rPr>
                        <a:t>室</a:t>
                      </a:r>
                    </a:p>
                  </a:txBody>
                  <a:tcPr/>
                </a:tc>
                <a:extLst>
                  <a:ext uri="{0D108BD9-81ED-4DB2-BD59-A6C34878D82A}">
                    <a16:rowId xmlns:a16="http://schemas.microsoft.com/office/drawing/2014/main" val="3458488433"/>
                  </a:ext>
                </a:extLst>
              </a:tr>
              <a:tr h="313740">
                <a:tc>
                  <a:txBody>
                    <a:bodyPr/>
                    <a:lstStyle/>
                    <a:p>
                      <a:r>
                        <a:rPr lang="zh-CN" altLang="en-US" sz="1600" dirty="0">
                          <a:latin typeface="+mn-ea"/>
                          <a:ea typeface="+mn-ea"/>
                        </a:rPr>
                        <a:t>法定代表人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dirty="0">
                          <a:latin typeface="+mn-ea"/>
                          <a:ea typeface="+mn-ea"/>
                        </a:rPr>
                        <a:t>秦军</a:t>
                      </a:r>
                    </a:p>
                  </a:txBody>
                  <a:tcPr/>
                </a:tc>
                <a:extLst>
                  <a:ext uri="{0D108BD9-81ED-4DB2-BD59-A6C34878D82A}">
                    <a16:rowId xmlns:a16="http://schemas.microsoft.com/office/drawing/2014/main" val="139161146"/>
                  </a:ext>
                </a:extLst>
              </a:tr>
              <a:tr h="543370">
                <a:tc>
                  <a:txBody>
                    <a:bodyPr/>
                    <a:lstStyle/>
                    <a:p>
                      <a:r>
                        <a:rPr lang="zh-CN" altLang="en-US" sz="1600" dirty="0">
                          <a:latin typeface="+mn-ea"/>
                          <a:ea typeface="+mn-ea"/>
                        </a:rPr>
                        <a:t>认缴注册资本总额（万元）</a:t>
                      </a:r>
                    </a:p>
                  </a:txBody>
                  <a:tcPr/>
                </a:tc>
                <a:tc>
                  <a:txBody>
                    <a:bodyPr/>
                    <a:lstStyle/>
                    <a:p>
                      <a:r>
                        <a:rPr lang="en-US" altLang="zh-CN" sz="1600" dirty="0">
                          <a:latin typeface="+mn-ea"/>
                          <a:ea typeface="+mn-ea"/>
                        </a:rPr>
                        <a:t>930</a:t>
                      </a:r>
                      <a:r>
                        <a:rPr lang="zh-CN" altLang="en-US" sz="1600" dirty="0">
                          <a:latin typeface="+mn-ea"/>
                          <a:ea typeface="+mn-ea"/>
                        </a:rPr>
                        <a:t>万</a:t>
                      </a:r>
                    </a:p>
                  </a:txBody>
                  <a:tcPr/>
                </a:tc>
                <a:extLst>
                  <a:ext uri="{0D108BD9-81ED-4DB2-BD59-A6C34878D82A}">
                    <a16:rowId xmlns:a16="http://schemas.microsoft.com/office/drawing/2014/main" val="1478579236"/>
                  </a:ext>
                </a:extLst>
              </a:tr>
              <a:tr h="313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dirty="0">
                          <a:latin typeface="+mn-ea"/>
                          <a:ea typeface="+mn-ea"/>
                        </a:rPr>
                        <a:t>成立日期</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600" dirty="0">
                          <a:latin typeface="+mn-ea"/>
                          <a:ea typeface="+mn-ea"/>
                        </a:rPr>
                        <a:t>2017</a:t>
                      </a:r>
                      <a:r>
                        <a:rPr lang="zh-CN" altLang="en-US" sz="1600" dirty="0">
                          <a:latin typeface="+mn-ea"/>
                          <a:ea typeface="+mn-ea"/>
                        </a:rPr>
                        <a:t>年</a:t>
                      </a:r>
                      <a:r>
                        <a:rPr lang="en-US" altLang="zh-CN" sz="1600" dirty="0">
                          <a:latin typeface="+mn-ea"/>
                          <a:ea typeface="+mn-ea"/>
                        </a:rPr>
                        <a:t>8</a:t>
                      </a:r>
                      <a:r>
                        <a:rPr lang="zh-CN" altLang="en-US" sz="1600" dirty="0">
                          <a:latin typeface="+mn-ea"/>
                          <a:ea typeface="+mn-ea"/>
                        </a:rPr>
                        <a:t>月</a:t>
                      </a:r>
                      <a:r>
                        <a:rPr lang="en-US" altLang="zh-CN" sz="1600" dirty="0">
                          <a:latin typeface="+mn-ea"/>
                          <a:ea typeface="+mn-ea"/>
                        </a:rPr>
                        <a:t>21</a:t>
                      </a:r>
                      <a:r>
                        <a:rPr lang="zh-CN" altLang="en-US" sz="1600" dirty="0">
                          <a:latin typeface="+mn-ea"/>
                          <a:ea typeface="+mn-ea"/>
                        </a:rPr>
                        <a:t>日</a:t>
                      </a:r>
                    </a:p>
                  </a:txBody>
                  <a:tcPr/>
                </a:tc>
                <a:extLst>
                  <a:ext uri="{0D108BD9-81ED-4DB2-BD59-A6C34878D82A}">
                    <a16:rowId xmlns:a16="http://schemas.microsoft.com/office/drawing/2014/main" val="993810548"/>
                  </a:ext>
                </a:extLst>
              </a:tr>
              <a:tr h="313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dirty="0">
                          <a:latin typeface="+mn-ea"/>
                          <a:ea typeface="+mn-ea"/>
                        </a:rPr>
                        <a:t>营业期限</a:t>
                      </a:r>
                    </a:p>
                  </a:txBody>
                  <a:tcPr/>
                </a:tc>
                <a:tc>
                  <a:txBody>
                    <a:bodyPr/>
                    <a:lstStyle/>
                    <a:p>
                      <a:r>
                        <a:rPr lang="en-US" altLang="zh-CN" sz="1600" dirty="0">
                          <a:latin typeface="+mn-ea"/>
                          <a:ea typeface="+mn-ea"/>
                        </a:rPr>
                        <a:t> </a:t>
                      </a:r>
                      <a:r>
                        <a:rPr lang="zh-CN" altLang="en-US" sz="1600" dirty="0">
                          <a:latin typeface="+mn-ea"/>
                          <a:ea typeface="+mn-ea"/>
                        </a:rPr>
                        <a:t>自</a:t>
                      </a:r>
                      <a:r>
                        <a:rPr lang="en-US" altLang="zh-CN" sz="1600" dirty="0">
                          <a:latin typeface="+mn-ea"/>
                          <a:ea typeface="+mn-ea"/>
                        </a:rPr>
                        <a:t>2017</a:t>
                      </a:r>
                      <a:r>
                        <a:rPr lang="zh-CN" altLang="en-US" sz="1600" dirty="0">
                          <a:latin typeface="+mn-ea"/>
                          <a:ea typeface="+mn-ea"/>
                        </a:rPr>
                        <a:t>年</a:t>
                      </a:r>
                      <a:r>
                        <a:rPr lang="en-US" altLang="zh-CN" sz="1600" dirty="0">
                          <a:latin typeface="+mn-ea"/>
                          <a:ea typeface="+mn-ea"/>
                        </a:rPr>
                        <a:t>8</a:t>
                      </a:r>
                      <a:r>
                        <a:rPr lang="zh-CN" altLang="en-US" sz="1600" dirty="0">
                          <a:latin typeface="+mn-ea"/>
                          <a:ea typeface="+mn-ea"/>
                        </a:rPr>
                        <a:t>月</a:t>
                      </a:r>
                      <a:r>
                        <a:rPr lang="en-US" altLang="zh-CN" sz="1600" dirty="0">
                          <a:latin typeface="+mn-ea"/>
                          <a:ea typeface="+mn-ea"/>
                        </a:rPr>
                        <a:t>21</a:t>
                      </a:r>
                      <a:r>
                        <a:rPr lang="zh-CN" altLang="en-US" sz="1600" dirty="0">
                          <a:latin typeface="+mn-ea"/>
                          <a:ea typeface="+mn-ea"/>
                        </a:rPr>
                        <a:t>日起至</a:t>
                      </a:r>
                      <a:r>
                        <a:rPr lang="en-US" altLang="zh-CN" sz="1600" dirty="0">
                          <a:latin typeface="+mn-ea"/>
                          <a:ea typeface="+mn-ea"/>
                        </a:rPr>
                        <a:t>2023</a:t>
                      </a:r>
                      <a:r>
                        <a:rPr lang="zh-CN" altLang="en-US" sz="1600" dirty="0">
                          <a:latin typeface="+mn-ea"/>
                          <a:ea typeface="+mn-ea"/>
                        </a:rPr>
                        <a:t>年</a:t>
                      </a:r>
                      <a:r>
                        <a:rPr lang="en-US" altLang="zh-CN" sz="1600" dirty="0">
                          <a:latin typeface="+mn-ea"/>
                          <a:ea typeface="+mn-ea"/>
                        </a:rPr>
                        <a:t>8</a:t>
                      </a:r>
                      <a:r>
                        <a:rPr lang="zh-CN" altLang="en-US" sz="1600" dirty="0">
                          <a:latin typeface="+mn-ea"/>
                          <a:ea typeface="+mn-ea"/>
                        </a:rPr>
                        <a:t>月</a:t>
                      </a:r>
                      <a:r>
                        <a:rPr lang="en-US" altLang="zh-CN" sz="1600" dirty="0">
                          <a:latin typeface="+mn-ea"/>
                          <a:ea typeface="+mn-ea"/>
                        </a:rPr>
                        <a:t>20</a:t>
                      </a:r>
                      <a:r>
                        <a:rPr lang="zh-CN" altLang="en-US" sz="1600" dirty="0">
                          <a:latin typeface="+mn-ea"/>
                          <a:ea typeface="+mn-ea"/>
                        </a:rPr>
                        <a:t>日止</a:t>
                      </a:r>
                    </a:p>
                  </a:txBody>
                  <a:tcPr/>
                </a:tc>
                <a:extLst>
                  <a:ext uri="{0D108BD9-81ED-4DB2-BD59-A6C34878D82A}">
                    <a16:rowId xmlns:a16="http://schemas.microsoft.com/office/drawing/2014/main" val="3945468582"/>
                  </a:ext>
                </a:extLst>
              </a:tr>
              <a:tr h="313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dirty="0">
                          <a:latin typeface="+mn-ea"/>
                          <a:ea typeface="+mn-ea"/>
                        </a:rPr>
                        <a:t>开户银行</a:t>
                      </a:r>
                    </a:p>
                  </a:txBody>
                  <a:tcPr/>
                </a:tc>
                <a:tc>
                  <a:txBody>
                    <a:bodyPr/>
                    <a:lstStyle/>
                    <a:p>
                      <a:r>
                        <a:rPr lang="zh-CN" altLang="en-US" sz="1600" dirty="0">
                          <a:latin typeface="+mn-ea"/>
                          <a:ea typeface="+mn-ea"/>
                        </a:rPr>
                        <a:t>建设银行科技路支行</a:t>
                      </a:r>
                    </a:p>
                  </a:txBody>
                  <a:tcPr/>
                </a:tc>
                <a:extLst>
                  <a:ext uri="{0D108BD9-81ED-4DB2-BD59-A6C34878D82A}">
                    <a16:rowId xmlns:a16="http://schemas.microsoft.com/office/drawing/2014/main" val="903496341"/>
                  </a:ext>
                </a:extLst>
              </a:tr>
              <a:tr h="313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dirty="0">
                          <a:latin typeface="+mn-ea"/>
                          <a:ea typeface="+mn-ea"/>
                        </a:rPr>
                        <a:t>账号</a:t>
                      </a:r>
                    </a:p>
                  </a:txBody>
                  <a:tcPr/>
                </a:tc>
                <a:tc>
                  <a:txBody>
                    <a:bodyPr/>
                    <a:lstStyle/>
                    <a:p>
                      <a:r>
                        <a:rPr lang="en-US" altLang="zh-CN" sz="1600" dirty="0">
                          <a:latin typeface="+mn-ea"/>
                          <a:ea typeface="+mn-ea"/>
                        </a:rPr>
                        <a:t>62359000158730008</a:t>
                      </a:r>
                      <a:endParaRPr lang="zh-CN" altLang="en-US" sz="1600" dirty="0">
                        <a:latin typeface="+mn-ea"/>
                        <a:ea typeface="+mn-ea"/>
                      </a:endParaRPr>
                    </a:p>
                  </a:txBody>
                  <a:tcPr/>
                </a:tc>
                <a:extLst>
                  <a:ext uri="{0D108BD9-81ED-4DB2-BD59-A6C34878D82A}">
                    <a16:rowId xmlns:a16="http://schemas.microsoft.com/office/drawing/2014/main" val="1219878879"/>
                  </a:ext>
                </a:extLst>
              </a:tr>
            </a:tbl>
          </a:graphicData>
        </a:graphic>
      </p:graphicFrame>
      <p:graphicFrame>
        <p:nvGraphicFramePr>
          <p:cNvPr id="5" name="表格 4">
            <a:extLst>
              <a:ext uri="{FF2B5EF4-FFF2-40B4-BE49-F238E27FC236}">
                <a16:creationId xmlns:a16="http://schemas.microsoft.com/office/drawing/2014/main" id="{88C2CFBE-4509-44C9-BD63-A3F6272F156F}"/>
              </a:ext>
            </a:extLst>
          </p:cNvPr>
          <p:cNvGraphicFramePr>
            <a:graphicFrameLocks noGrp="1"/>
          </p:cNvGraphicFramePr>
          <p:nvPr>
            <p:extLst>
              <p:ext uri="{D42A27DB-BD31-4B8C-83A1-F6EECF244321}">
                <p14:modId xmlns:p14="http://schemas.microsoft.com/office/powerpoint/2010/main" val="1982969156"/>
              </p:ext>
            </p:extLst>
          </p:nvPr>
        </p:nvGraphicFramePr>
        <p:xfrm>
          <a:off x="962470" y="4937730"/>
          <a:ext cx="9045772" cy="1324590"/>
        </p:xfrm>
        <a:graphic>
          <a:graphicData uri="http://schemas.openxmlformats.org/drawingml/2006/table">
            <a:tbl>
              <a:tblPr firstRow="1" bandRow="1">
                <a:tableStyleId>{5C22544A-7EE6-4342-B048-85BDC9FD1C3A}</a:tableStyleId>
              </a:tblPr>
              <a:tblGrid>
                <a:gridCol w="1839403">
                  <a:extLst>
                    <a:ext uri="{9D8B030D-6E8A-4147-A177-3AD203B41FA5}">
                      <a16:colId xmlns:a16="http://schemas.microsoft.com/office/drawing/2014/main" val="657502002"/>
                    </a:ext>
                  </a:extLst>
                </a:gridCol>
                <a:gridCol w="7206369">
                  <a:extLst>
                    <a:ext uri="{9D8B030D-6E8A-4147-A177-3AD203B41FA5}">
                      <a16:colId xmlns:a16="http://schemas.microsoft.com/office/drawing/2014/main" val="4294922675"/>
                    </a:ext>
                  </a:extLst>
                </a:gridCol>
              </a:tblGrid>
              <a:tr h="382194">
                <a:tc gridSpan="2">
                  <a:txBody>
                    <a:bodyPr/>
                    <a:lstStyle/>
                    <a:p>
                      <a:pPr algn="ctr"/>
                      <a:r>
                        <a:rPr lang="zh-CN" altLang="en-US" dirty="0"/>
                        <a:t>许可经营范围</a:t>
                      </a:r>
                    </a:p>
                  </a:txBody>
                  <a:tcPr/>
                </a:tc>
                <a:tc hMerge="1">
                  <a:txBody>
                    <a:bodyPr/>
                    <a:lstStyle/>
                    <a:p>
                      <a:endParaRPr lang="zh-CN" altLang="en-US" dirty="0"/>
                    </a:p>
                  </a:txBody>
                  <a:tcPr/>
                </a:tc>
                <a:extLst>
                  <a:ext uri="{0D108BD9-81ED-4DB2-BD59-A6C34878D82A}">
                    <a16:rowId xmlns:a16="http://schemas.microsoft.com/office/drawing/2014/main" val="1078302523"/>
                  </a:ext>
                </a:extLst>
              </a:tr>
              <a:tr h="942396">
                <a:tc>
                  <a:txBody>
                    <a:bodyPr/>
                    <a:lstStyle/>
                    <a:p>
                      <a:pPr algn="ctr"/>
                      <a:r>
                        <a:rPr lang="zh-CN" altLang="en-US" dirty="0"/>
                        <a:t>一般经营项目</a:t>
                      </a:r>
                    </a:p>
                  </a:txBody>
                  <a:tcPr anchor="ctr"/>
                </a:tc>
                <a:tc>
                  <a:txBody>
                    <a:bodyPr/>
                    <a:lstStyle/>
                    <a:p>
                      <a:r>
                        <a:rPr lang="zh-CN" altLang="en-US" dirty="0"/>
                        <a:t>计算机网络工程、通信工程设计、施工、计算机及配件、办公自动化设备，仪器仪表的销售、计算机硬件的销售及技术咨询，计算机软件开发及技术服务</a:t>
                      </a:r>
                    </a:p>
                  </a:txBody>
                  <a:tcPr/>
                </a:tc>
                <a:extLst>
                  <a:ext uri="{0D108BD9-81ED-4DB2-BD59-A6C34878D82A}">
                    <a16:rowId xmlns:a16="http://schemas.microsoft.com/office/drawing/2014/main" val="384806994"/>
                  </a:ext>
                </a:extLst>
              </a:tr>
            </a:tbl>
          </a:graphicData>
        </a:graphic>
      </p:graphicFrame>
    </p:spTree>
    <p:extLst>
      <p:ext uri="{BB962C8B-B14F-4D97-AF65-F5344CB8AC3E}">
        <p14:creationId xmlns:p14="http://schemas.microsoft.com/office/powerpoint/2010/main" val="2105185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2156</TotalTime>
  <Words>1472</Words>
  <Application>Microsoft Office PowerPoint</Application>
  <PresentationFormat>宽屏</PresentationFormat>
  <Paragraphs>311</Paragraphs>
  <Slides>19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等线</vt:lpstr>
      <vt:lpstr>等线 Light</vt:lpstr>
      <vt:lpstr>宋体</vt:lpstr>
      <vt:lpstr>微软雅黑</vt:lpstr>
      <vt:lpstr>Arial</vt:lpstr>
      <vt:lpstr>Calibri</vt:lpstr>
      <vt:lpstr>Wingdings</vt:lpstr>
      <vt:lpstr>Office 主题​​</vt:lpstr>
      <vt:lpstr>高新技术服务业账务实操</vt:lpstr>
      <vt:lpstr>第一节：介绍高新技术服务业</vt:lpstr>
      <vt:lpstr>第一节：介绍高新技术服务业</vt:lpstr>
      <vt:lpstr>第一节：介绍高新技术服务业</vt:lpstr>
      <vt:lpstr>第一节：介绍高新技术服务业</vt:lpstr>
      <vt:lpstr>第一节：介绍高新技术服务业</vt:lpstr>
      <vt:lpstr>第一节：介绍高新技术服务业</vt:lpstr>
      <vt:lpstr>第一节：介绍高新技术服务业</vt:lpstr>
      <vt:lpstr>第二节：企业信息与重点业务介绍</vt:lpstr>
      <vt:lpstr>第二节：企业信息与重点业务介绍</vt:lpstr>
      <vt:lpstr>第二节：企业信息与重点业务介绍</vt:lpstr>
      <vt:lpstr>第二节：企业信息与重点业务介绍</vt:lpstr>
      <vt:lpstr>第二节：企业信息与重点业务介绍</vt:lpstr>
      <vt:lpstr>第二节：企业信息与重点业务介绍</vt:lpstr>
      <vt:lpstr>第二节：企业信息与重点业务介绍</vt:lpstr>
      <vt:lpstr>第二节：企业信息与重点业务介绍</vt:lpstr>
      <vt:lpstr>第二节：企业信息与重点业务介绍</vt:lpstr>
      <vt:lpstr> 646749583</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2018新大纲│中级会计职称 《财务管理》</dc:title>
  <dc:creator>Administrator</dc:creator>
  <cp:lastModifiedBy>Administrator</cp:lastModifiedBy>
  <cp:revision>178</cp:revision>
  <dcterms:created xsi:type="dcterms:W3CDTF">2018-02-07T02:07:24Z</dcterms:created>
  <dcterms:modified xsi:type="dcterms:W3CDTF">2018-07-24T03:35:34Z</dcterms:modified>
</cp:coreProperties>
</file>